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1" r:id="rId5"/>
    <p:sldMasterId id="2147483684" r:id="rId6"/>
  </p:sldMasterIdLst>
  <p:notesMasterIdLst>
    <p:notesMasterId r:id="rId22"/>
  </p:notesMasterIdLst>
  <p:sldIdLst>
    <p:sldId id="2076137862" r:id="rId7"/>
    <p:sldId id="2076138277" r:id="rId8"/>
    <p:sldId id="2076138413" r:id="rId9"/>
    <p:sldId id="2076138414" r:id="rId10"/>
    <p:sldId id="2076138276" r:id="rId11"/>
    <p:sldId id="2076138418" r:id="rId12"/>
    <p:sldId id="2076138411" r:id="rId13"/>
    <p:sldId id="2076138417" r:id="rId14"/>
    <p:sldId id="2076137859" r:id="rId15"/>
    <p:sldId id="7380" r:id="rId16"/>
    <p:sldId id="2076138410" r:id="rId17"/>
    <p:sldId id="2076138415" r:id="rId18"/>
    <p:sldId id="2076138416" r:id="rId19"/>
    <p:sldId id="2076138419" r:id="rId20"/>
    <p:sldId id="2076137863"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4FA1906-A01C-B44A-AE54-9DCEBB343DEB}">
          <p14:sldIdLst>
            <p14:sldId id="2076137862"/>
          </p14:sldIdLst>
        </p14:section>
        <p14:section name="La journée du 22 septembre 2022" id="{400B42B2-9AA0-6045-B675-66F7B2F82E27}">
          <p14:sldIdLst>
            <p14:sldId id="2076138277"/>
            <p14:sldId id="2076138413"/>
            <p14:sldId id="2076138414"/>
            <p14:sldId id="2076138276"/>
            <p14:sldId id="2076138418"/>
            <p14:sldId id="2076138411"/>
            <p14:sldId id="2076138417"/>
            <p14:sldId id="2076137859"/>
            <p14:sldId id="7380"/>
            <p14:sldId id="2076138410"/>
            <p14:sldId id="2076138415"/>
            <p14:sldId id="2076138416"/>
            <p14:sldId id="2076138419"/>
            <p14:sldId id="207613786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EMON Clement" initials="CC [2]" lastIdx="9" clrIdx="0">
    <p:extLst>
      <p:ext uri="{19B8F6BF-5375-455C-9EA6-DF929625EA0E}">
        <p15:presenceInfo xmlns:p15="http://schemas.microsoft.com/office/powerpoint/2012/main" userId="S::clement.cremon@vinci.com::3cea86ca-ee60-404f-8fa7-5391389abb95" providerId="AD"/>
      </p:ext>
    </p:extLst>
  </p:cmAuthor>
  <p:cmAuthor id="2" name="CREMON Clement" initials="CC" lastIdx="2" clrIdx="1">
    <p:extLst>
      <p:ext uri="{19B8F6BF-5375-455C-9EA6-DF929625EA0E}">
        <p15:presenceInfo xmlns:p15="http://schemas.microsoft.com/office/powerpoint/2012/main" userId="S::clement.cremon-ext@vinci.com::3cea86ca-ee60-404f-8fa7-5391389abb95" providerId="AD"/>
      </p:ext>
    </p:extLst>
  </p:cmAuthor>
  <p:cmAuthor id="3" name="MARTIN-SORVILLO Nathalie" initials="MN" lastIdx="2" clrIdx="2">
    <p:extLst>
      <p:ext uri="{19B8F6BF-5375-455C-9EA6-DF929625EA0E}">
        <p15:presenceInfo xmlns:p15="http://schemas.microsoft.com/office/powerpoint/2012/main" userId="S::nathalie.martin-sorvillo@vinci.com::3cb83d55-7bb2-4ea6-8c27-06505f424b4d" providerId="AD"/>
      </p:ext>
    </p:extLst>
  </p:cmAuthor>
  <p:cmAuthor id="4" name="PETON Romuald" initials="PR" lastIdx="1" clrIdx="3">
    <p:extLst>
      <p:ext uri="{19B8F6BF-5375-455C-9EA6-DF929625EA0E}">
        <p15:presenceInfo xmlns:p15="http://schemas.microsoft.com/office/powerpoint/2012/main" userId="S::romuald.peton@vinci-energies.net::10840383-d370-426d-8432-a0fe1cc510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5359FC-A55A-4348-85D6-B57783B450D7}" v="111" dt="2022-07-22T08:51:44.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62" y="82"/>
      </p:cViewPr>
      <p:guideLst/>
    </p:cSldViewPr>
  </p:slideViewPr>
  <p:notesTextViewPr>
    <p:cViewPr>
      <p:scale>
        <a:sx n="1" d="1"/>
        <a:sy n="1" d="1"/>
      </p:scale>
      <p:origin x="0" y="0"/>
    </p:cViewPr>
  </p:notesTextViewPr>
  <p:sorterViewPr>
    <p:cViewPr varScale="1">
      <p:scale>
        <a:sx n="100" d="100"/>
        <a:sy n="100" d="100"/>
      </p:scale>
      <p:origin x="0" y="-9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1EA68-9172-8741-9BA4-F2CC0F26122C}" type="datetimeFigureOut">
              <a:rPr lang="fr-FR" smtClean="0"/>
              <a:t>07/10/2022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EBDE53-A1A6-D147-9FE3-0FA61B202FB7}" type="slidenum">
              <a:rPr lang="fr-FR" smtClean="0"/>
              <a:t>‹N°›</a:t>
            </a:fld>
            <a:endParaRPr lang="fr-FR"/>
          </a:p>
        </p:txBody>
      </p:sp>
    </p:spTree>
    <p:extLst>
      <p:ext uri="{BB962C8B-B14F-4D97-AF65-F5344CB8AC3E}">
        <p14:creationId xmlns:p14="http://schemas.microsoft.com/office/powerpoint/2010/main" val="4277348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3956156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FE94E-DDF9-7B46-8ACD-BB8BCB75753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207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275283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E8CA723E-508F-46FB-992F-1F0901BAAE33}"/>
              </a:ext>
            </a:extLst>
          </p:cNvPr>
          <p:cNvSpPr>
            <a:spLocks noGrp="1"/>
          </p:cNvSpPr>
          <p:nvPr>
            <p:ph sz="quarter" idx="10" hasCustomPrompt="1"/>
          </p:nvPr>
        </p:nvSpPr>
        <p:spPr>
          <a:xfrm>
            <a:off x="0" y="0"/>
            <a:ext cx="12192000" cy="6858000"/>
          </a:xfrm>
        </p:spPr>
        <p:txBody>
          <a:bodyPr lIns="720000" tIns="720000" rIns="720000" bIns="720000"/>
          <a:lstStyle>
            <a:lvl1pPr algn="ctr">
              <a:defRPr/>
            </a:lvl1pPr>
          </a:lstStyle>
          <a:p>
            <a:pPr lvl="0"/>
            <a:r>
              <a:rPr lang="fr-FR"/>
              <a:t>Image plein écran, vidéo, graphique…</a:t>
            </a:r>
          </a:p>
        </p:txBody>
      </p:sp>
    </p:spTree>
    <p:extLst>
      <p:ext uri="{BB962C8B-B14F-4D97-AF65-F5344CB8AC3E}">
        <p14:creationId xmlns:p14="http://schemas.microsoft.com/office/powerpoint/2010/main" val="220224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u standar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F80A598-7A28-4823-A173-C81E1AECB921}"/>
              </a:ext>
            </a:extLst>
          </p:cNvPr>
          <p:cNvSpPr>
            <a:spLocks noGrp="1"/>
          </p:cNvSpPr>
          <p:nvPr>
            <p:ph type="body" sz="quarter" idx="14" hasCustomPrompt="1"/>
          </p:nvPr>
        </p:nvSpPr>
        <p:spPr>
          <a:xfrm>
            <a:off x="8258876" y="2599517"/>
            <a:ext cx="2851688" cy="2437527"/>
          </a:xfrm>
          <a:ln w="3175">
            <a:solidFill>
              <a:schemeClr val="tx1"/>
            </a:solidFill>
          </a:ln>
        </p:spPr>
        <p:txBody>
          <a:bodyPr wrap="square" lIns="252000" tIns="252000" rIns="252000" bIns="252000" anchor="ctr">
            <a:spAutoFit/>
          </a:bodyPr>
          <a:lstStyle>
            <a:lvl1pPr>
              <a:defRPr b="0" i="0">
                <a:latin typeface="Vinci Sans Light" panose="02000000000000000000" pitchFamily="2" charset="77"/>
              </a:defRPr>
            </a:lvl1pPr>
            <a:lvl2pPr>
              <a:defRPr b="0" i="0">
                <a:latin typeface="Vinci Sans Light" panose="02000000000000000000" pitchFamily="2" charset="77"/>
              </a:defRPr>
            </a:lvl2pPr>
            <a:lvl3pPr>
              <a:defRPr b="0" i="0">
                <a:latin typeface="Vinci Sans Light" panose="02000000000000000000" pitchFamily="2" charset="77"/>
              </a:defRPr>
            </a:lvl3pPr>
            <a:lvl4pPr>
              <a:defRPr b="0" i="0">
                <a:latin typeface="Vinci Sans Light" panose="02000000000000000000" pitchFamily="2" charset="77"/>
              </a:defRPr>
            </a:lvl4pPr>
            <a:lvl5pPr>
              <a:defRPr b="0" i="0">
                <a:latin typeface="Vinci Sans Light" panose="02000000000000000000" pitchFamily="2" charset="77"/>
              </a:defRPr>
            </a:lvl5pPr>
          </a:lstStyle>
          <a:p>
            <a:pPr lvl="0"/>
            <a:r>
              <a:rPr lang="fr-FR"/>
              <a:t>Cliquez pour modifier le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contenu 3">
            <a:extLst>
              <a:ext uri="{FF2B5EF4-FFF2-40B4-BE49-F238E27FC236}">
                <a16:creationId xmlns:a16="http://schemas.microsoft.com/office/drawing/2014/main" id="{5ECCCAA9-5696-4B3C-A594-67BCBA1C5490}"/>
              </a:ext>
            </a:extLst>
          </p:cNvPr>
          <p:cNvSpPr>
            <a:spLocks noGrp="1"/>
          </p:cNvSpPr>
          <p:nvPr>
            <p:ph sz="quarter" idx="16" hasCustomPrompt="1"/>
          </p:nvPr>
        </p:nvSpPr>
        <p:spPr>
          <a:xfrm>
            <a:off x="1183218" y="2076451"/>
            <a:ext cx="6112933" cy="3822700"/>
          </a:xfrm>
        </p:spPr>
        <p:txBody>
          <a:bodyPr/>
          <a:lstStyle>
            <a:lvl1pPr>
              <a:defRPr b="0" i="0">
                <a:latin typeface="Vinci Sans Light" panose="02000000000000000000" pitchFamily="2" charset="77"/>
              </a:defRPr>
            </a:lvl1pPr>
          </a:lstStyle>
          <a:p>
            <a:pPr lvl="0"/>
            <a:r>
              <a:rPr lang="fr-FR"/>
              <a:t>Insérez une image, un graphique…</a:t>
            </a:r>
          </a:p>
        </p:txBody>
      </p:sp>
      <p:sp>
        <p:nvSpPr>
          <p:cNvPr id="16" name="Titre 1">
            <a:extLst>
              <a:ext uri="{FF2B5EF4-FFF2-40B4-BE49-F238E27FC236}">
                <a16:creationId xmlns:a16="http://schemas.microsoft.com/office/drawing/2014/main" id="{646B3705-4DB2-429E-83FB-2F3E7D21EE01}"/>
              </a:ext>
            </a:extLst>
          </p:cNvPr>
          <p:cNvSpPr>
            <a:spLocks noGrp="1"/>
          </p:cNvSpPr>
          <p:nvPr>
            <p:ph type="title" hasCustomPrompt="1"/>
          </p:nvPr>
        </p:nvSpPr>
        <p:spPr>
          <a:xfrm>
            <a:off x="838200" y="477079"/>
            <a:ext cx="6764952" cy="720917"/>
          </a:xfrm>
        </p:spPr>
        <p:txBody>
          <a:bodyPr anchor="b"/>
          <a:lstStyle>
            <a:lvl1pPr>
              <a:defRPr b="1" i="0">
                <a:solidFill>
                  <a:schemeClr val="tx1"/>
                </a:solidFill>
                <a:latin typeface="Vinci Serif Black" panose="02000000000000000000" pitchFamily="2" charset="77"/>
              </a:defRPr>
            </a:lvl1pPr>
          </a:lstStyle>
          <a:p>
            <a:r>
              <a:rPr lang="fr-FR"/>
              <a:t>Titre première ligne</a:t>
            </a:r>
          </a:p>
        </p:txBody>
      </p:sp>
      <p:sp>
        <p:nvSpPr>
          <p:cNvPr id="17" name="Espace réservé du texte 4">
            <a:extLst>
              <a:ext uri="{FF2B5EF4-FFF2-40B4-BE49-F238E27FC236}">
                <a16:creationId xmlns:a16="http://schemas.microsoft.com/office/drawing/2014/main" id="{CF2AF106-C29A-4D47-93BA-03B7763742AA}"/>
              </a:ext>
            </a:extLst>
          </p:cNvPr>
          <p:cNvSpPr>
            <a:spLocks noGrp="1"/>
          </p:cNvSpPr>
          <p:nvPr>
            <p:ph type="body" sz="quarter" idx="17" hasCustomPrompt="1"/>
          </p:nvPr>
        </p:nvSpPr>
        <p:spPr>
          <a:xfrm>
            <a:off x="827617" y="1035050"/>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10" name="Espace réservé du numéro de diapositive 35">
            <a:extLst>
              <a:ext uri="{FF2B5EF4-FFF2-40B4-BE49-F238E27FC236}">
                <a16:creationId xmlns:a16="http://schemas.microsoft.com/office/drawing/2014/main" id="{939198A5-38CD-489E-B9C0-35A7D43D369A}"/>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11" name="Espace réservé du pied de page 38">
            <a:extLst>
              <a:ext uri="{FF2B5EF4-FFF2-40B4-BE49-F238E27FC236}">
                <a16:creationId xmlns:a16="http://schemas.microsoft.com/office/drawing/2014/main" id="{C405028E-9B74-4ADC-981B-39EF6F9EBC2F}"/>
              </a:ext>
            </a:extLst>
          </p:cNvPr>
          <p:cNvSpPr>
            <a:spLocks noGrp="1"/>
          </p:cNvSpPr>
          <p:nvPr>
            <p:ph type="ftr" sz="quarter" idx="3"/>
          </p:nvPr>
        </p:nvSpPr>
        <p:spPr>
          <a:xfrm>
            <a:off x="5964418" y="6435115"/>
            <a:ext cx="3873501" cy="184149"/>
          </a:xfrm>
          <a:prstGeom prst="rect">
            <a:avLst/>
          </a:prstGeom>
        </p:spPr>
        <p:txBody>
          <a:bodyPr vert="horz" wrap="none" lIns="0" tIns="0" rIns="0" bIns="0" rtlCol="0" anchor="ctr">
            <a:noAutofit/>
          </a:bodyPr>
          <a:lstStyle>
            <a:lvl1pPr algn="r">
              <a:defRPr sz="1400" b="0" i="0">
                <a:solidFill>
                  <a:schemeClr val="tx1">
                    <a:alpha val="50000"/>
                  </a:schemeClr>
                </a:solidFill>
                <a:latin typeface="Vinci Sans Light" panose="02000000000000000000" pitchFamily="2" charset="77"/>
              </a:defRPr>
            </a:lvl1pPr>
          </a:lstStyle>
          <a:p>
            <a:r>
              <a:rPr lang="fr-FR"/>
              <a:t>Le Prix de l'Environnement</a:t>
            </a:r>
          </a:p>
        </p:txBody>
      </p:sp>
    </p:spTree>
    <p:extLst>
      <p:ext uri="{BB962C8B-B14F-4D97-AF65-F5344CB8AC3E}">
        <p14:creationId xmlns:p14="http://schemas.microsoft.com/office/powerpoint/2010/main" val="268136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E8CA723E-508F-46FB-992F-1F0901BAAE33}"/>
              </a:ext>
            </a:extLst>
          </p:cNvPr>
          <p:cNvSpPr>
            <a:spLocks noGrp="1"/>
          </p:cNvSpPr>
          <p:nvPr>
            <p:ph sz="quarter" idx="10" hasCustomPrompt="1"/>
          </p:nvPr>
        </p:nvSpPr>
        <p:spPr>
          <a:xfrm>
            <a:off x="0" y="0"/>
            <a:ext cx="12192000" cy="6858000"/>
          </a:xfrm>
        </p:spPr>
        <p:txBody>
          <a:bodyPr lIns="720000" tIns="720000" rIns="720000" bIns="720000"/>
          <a:lstStyle>
            <a:lvl1pPr algn="ctr">
              <a:defRPr/>
            </a:lvl1pPr>
          </a:lstStyle>
          <a:p>
            <a:pPr lvl="0"/>
            <a:r>
              <a:rPr lang="fr-FR"/>
              <a:t>Image plein écran, vidéo, graphique…</a:t>
            </a:r>
          </a:p>
        </p:txBody>
      </p:sp>
    </p:spTree>
    <p:extLst>
      <p:ext uri="{BB962C8B-B14F-4D97-AF65-F5344CB8AC3E}">
        <p14:creationId xmlns:p14="http://schemas.microsoft.com/office/powerpoint/2010/main" val="175560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0CC39A-2AA7-4719-B7B4-5CBB97BF44AB}"/>
              </a:ext>
            </a:extLst>
          </p:cNvPr>
          <p:cNvSpPr/>
          <p:nvPr userDrawn="1"/>
        </p:nvSpPr>
        <p:spPr>
          <a:xfrm>
            <a:off x="10578353" y="98613"/>
            <a:ext cx="1515035" cy="13805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6" name="Espace réservé du numéro de diapositive 35">
            <a:extLst>
              <a:ext uri="{FF2B5EF4-FFF2-40B4-BE49-F238E27FC236}">
                <a16:creationId xmlns:a16="http://schemas.microsoft.com/office/drawing/2014/main" id="{ECCC818B-3E6F-4233-A160-EE5ED079A1A9}"/>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7" name="Espace réservé du pied de page 38">
            <a:extLst>
              <a:ext uri="{FF2B5EF4-FFF2-40B4-BE49-F238E27FC236}">
                <a16:creationId xmlns:a16="http://schemas.microsoft.com/office/drawing/2014/main" id="{E99BF8A8-3287-4270-8AE6-90EDBEF9B57D}"/>
              </a:ext>
            </a:extLst>
          </p:cNvPr>
          <p:cNvSpPr>
            <a:spLocks noGrp="1"/>
          </p:cNvSpPr>
          <p:nvPr>
            <p:ph type="ftr" sz="quarter" idx="3"/>
          </p:nvPr>
        </p:nvSpPr>
        <p:spPr>
          <a:xfrm>
            <a:off x="5964418" y="6435115"/>
            <a:ext cx="3873501" cy="184149"/>
          </a:xfrm>
          <a:prstGeom prst="rect">
            <a:avLst/>
          </a:prstGeom>
        </p:spPr>
        <p:txBody>
          <a:bodyPr vert="horz" wrap="none" lIns="0" tIns="0" rIns="0" bIns="0" rtlCol="0" anchor="ctr">
            <a:noAutofit/>
          </a:bodyPr>
          <a:lstStyle>
            <a:lvl1pPr algn="r">
              <a:defRPr sz="1400">
                <a:solidFill>
                  <a:schemeClr val="tx1">
                    <a:alpha val="50000"/>
                  </a:schemeClr>
                </a:solidFill>
              </a:defRPr>
            </a:lvl1pPr>
          </a:lstStyle>
          <a:p>
            <a:r>
              <a:rPr lang="fr-FR"/>
              <a:t>Le Prix de l'Environnement</a:t>
            </a:r>
          </a:p>
        </p:txBody>
      </p:sp>
    </p:spTree>
    <p:extLst>
      <p:ext uri="{BB962C8B-B14F-4D97-AF65-F5344CB8AC3E}">
        <p14:creationId xmlns:p14="http://schemas.microsoft.com/office/powerpoint/2010/main" val="3034818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67CB7D63-65F4-4BFE-A32F-5C9EC024A84C}"/>
              </a:ext>
            </a:extLst>
          </p:cNvPr>
          <p:cNvSpPr>
            <a:spLocks noGrp="1"/>
          </p:cNvSpPr>
          <p:nvPr>
            <p:ph type="body" sz="quarter" idx="23" hasCustomPrompt="1"/>
          </p:nvPr>
        </p:nvSpPr>
        <p:spPr>
          <a:xfrm rot="16200000" flipH="1">
            <a:off x="2667002" y="-2666999"/>
            <a:ext cx="6858001" cy="12192001"/>
          </a:xfrm>
          <a:solidFill>
            <a:srgbClr val="000000">
              <a:alpha val="25000"/>
            </a:srgbClr>
          </a:solidFill>
        </p:spPr>
        <p:txBody>
          <a:bodyPr/>
          <a:lstStyle>
            <a:lvl1pPr>
              <a:defRPr b="0" i="0">
                <a:latin typeface="Vinci Sans Light" panose="02000000000000000000" pitchFamily="2" charset="77"/>
              </a:defRPr>
            </a:lvl1pPr>
          </a:lstStyle>
          <a:p>
            <a:pPr lvl="0"/>
            <a:r>
              <a:rPr lang="fr-FR"/>
              <a:t> </a:t>
            </a:r>
          </a:p>
        </p:txBody>
      </p:sp>
      <p:sp>
        <p:nvSpPr>
          <p:cNvPr id="10" name="Espace réservé pour une image  10">
            <a:extLst>
              <a:ext uri="{FF2B5EF4-FFF2-40B4-BE49-F238E27FC236}">
                <a16:creationId xmlns:a16="http://schemas.microsoft.com/office/drawing/2014/main" id="{203F6028-6566-4269-BE80-342A756F77E0}"/>
              </a:ext>
            </a:extLst>
          </p:cNvPr>
          <p:cNvSpPr>
            <a:spLocks noGrp="1"/>
          </p:cNvSpPr>
          <p:nvPr>
            <p:ph type="pic" sz="quarter" idx="15" hasCustomPrompt="1"/>
          </p:nvPr>
        </p:nvSpPr>
        <p:spPr>
          <a:xfrm>
            <a:off x="0" y="0"/>
            <a:ext cx="12192000" cy="6858000"/>
          </a:xfrm>
          <a:ln w="3175">
            <a:noFill/>
          </a:ln>
        </p:spPr>
        <p:txBody>
          <a:bodyPr lIns="0" tIns="720000" rIns="0" bIns="0" anchor="t"/>
          <a:lstStyle>
            <a:lvl1pPr algn="ctr">
              <a:defRPr b="0" i="0">
                <a:solidFill>
                  <a:srgbClr val="FF0000"/>
                </a:solidFill>
                <a:latin typeface="Vinci Sans Light" panose="02000000000000000000" pitchFamily="2" charset="77"/>
              </a:defRPr>
            </a:lvl1pPr>
          </a:lstStyle>
          <a:p>
            <a:pPr lvl="0"/>
            <a:r>
              <a:rPr lang="fr-FR"/>
              <a:t>Tout d’abord, insérer une image, puis la faire passer à l’arrière-plan.</a:t>
            </a:r>
            <a:br>
              <a:rPr lang="fr-FR"/>
            </a:br>
            <a:r>
              <a:rPr lang="fr-FR"/>
              <a:t>(clic-droit &gt; arrière-plan)</a:t>
            </a:r>
          </a:p>
        </p:txBody>
      </p:sp>
      <p:sp>
        <p:nvSpPr>
          <p:cNvPr id="12" name="Titre 2">
            <a:extLst>
              <a:ext uri="{FF2B5EF4-FFF2-40B4-BE49-F238E27FC236}">
                <a16:creationId xmlns:a16="http://schemas.microsoft.com/office/drawing/2014/main" id="{C1BD88D9-35CF-44D5-B8A4-58B25FA32757}"/>
              </a:ext>
            </a:extLst>
          </p:cNvPr>
          <p:cNvSpPr>
            <a:spLocks noGrp="1"/>
          </p:cNvSpPr>
          <p:nvPr>
            <p:ph type="title" hasCustomPrompt="1"/>
          </p:nvPr>
        </p:nvSpPr>
        <p:spPr>
          <a:xfrm>
            <a:off x="2518048" y="3666338"/>
            <a:ext cx="7155907" cy="735193"/>
          </a:xfrm>
          <a:noFill/>
        </p:spPr>
        <p:txBody>
          <a:bodyPr anchor="b"/>
          <a:lstStyle>
            <a:lvl1pPr algn="ctr">
              <a:lnSpc>
                <a:spcPct val="70000"/>
              </a:lnSpc>
              <a:defRPr sz="5333" b="1" i="0">
                <a:solidFill>
                  <a:schemeClr val="bg1"/>
                </a:solidFill>
                <a:effectLst>
                  <a:outerShdw blurRad="190500" algn="ctr" rotWithShape="0">
                    <a:prstClr val="black">
                      <a:alpha val="20000"/>
                    </a:prstClr>
                  </a:outerShdw>
                </a:effectLst>
                <a:latin typeface="Vinci Serif Black" panose="02000000000000000000" pitchFamily="2" charset="77"/>
              </a:defRPr>
            </a:lvl1pPr>
          </a:lstStyle>
          <a:p>
            <a:r>
              <a:rPr lang="fr-FR"/>
              <a:t>Titre ligne 1</a:t>
            </a:r>
          </a:p>
        </p:txBody>
      </p:sp>
      <p:sp>
        <p:nvSpPr>
          <p:cNvPr id="7" name="Espace réservé du texte 3">
            <a:extLst>
              <a:ext uri="{FF2B5EF4-FFF2-40B4-BE49-F238E27FC236}">
                <a16:creationId xmlns:a16="http://schemas.microsoft.com/office/drawing/2014/main" id="{F13920AC-C36C-498E-BE4E-B3378955AD22}"/>
              </a:ext>
            </a:extLst>
          </p:cNvPr>
          <p:cNvSpPr>
            <a:spLocks noGrp="1"/>
          </p:cNvSpPr>
          <p:nvPr>
            <p:ph type="body" sz="quarter" idx="13" hasCustomPrompt="1"/>
          </p:nvPr>
        </p:nvSpPr>
        <p:spPr>
          <a:xfrm>
            <a:off x="2524175" y="4244733"/>
            <a:ext cx="7143653" cy="678043"/>
          </a:xfrm>
          <a:noFill/>
        </p:spPr>
        <p:txBody>
          <a:bodyPr anchor="t">
            <a:noAutofit/>
          </a:bodyPr>
          <a:lstStyle>
            <a:lvl1pPr algn="ctr">
              <a:defRPr sz="5333" b="0" i="0">
                <a:solidFill>
                  <a:schemeClr val="bg1"/>
                </a:solidFill>
                <a:effectLst>
                  <a:outerShdw blurRad="63500" algn="ctr" rotWithShape="0">
                    <a:prstClr val="black">
                      <a:alpha val="25000"/>
                    </a:prstClr>
                  </a:outerShdw>
                </a:effectLst>
                <a:latin typeface="Vinci Sans Light" panose="02000000000000000000" pitchFamily="2" charset="77"/>
              </a:defRPr>
            </a:lvl1pPr>
            <a:lvl3pPr algn="r">
              <a:defRPr>
                <a:solidFill>
                  <a:schemeClr val="accent3"/>
                </a:solidFill>
              </a:defRPr>
            </a:lvl3pPr>
            <a:lvl4pPr>
              <a:defRPr>
                <a:solidFill>
                  <a:schemeClr val="bg1"/>
                </a:solidFill>
              </a:defRPr>
            </a:lvl4pPr>
            <a:lvl5pPr>
              <a:defRPr>
                <a:solidFill>
                  <a:schemeClr val="bg1"/>
                </a:solidFill>
              </a:defRPr>
            </a:lvl5pPr>
          </a:lstStyle>
          <a:p>
            <a:pPr lvl="0"/>
            <a:r>
              <a:rPr lang="fr-FR"/>
              <a:t>Suite titre ligne 2</a:t>
            </a:r>
          </a:p>
        </p:txBody>
      </p:sp>
    </p:spTree>
    <p:extLst>
      <p:ext uri="{BB962C8B-B14F-4D97-AF65-F5344CB8AC3E}">
        <p14:creationId xmlns:p14="http://schemas.microsoft.com/office/powerpoint/2010/main" val="344089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51C5D4E1-D5C8-4917-9A4D-743A97BA755E}"/>
              </a:ext>
            </a:extLst>
          </p:cNvPr>
          <p:cNvSpPr>
            <a:spLocks noGrp="1"/>
          </p:cNvSpPr>
          <p:nvPr>
            <p:ph type="body" sz="quarter" idx="23" hasCustomPrompt="1"/>
          </p:nvPr>
        </p:nvSpPr>
        <p:spPr>
          <a:xfrm rot="16200000" flipH="1">
            <a:off x="2667002" y="-2666999"/>
            <a:ext cx="6858001" cy="12192001"/>
          </a:xfrm>
          <a:solidFill>
            <a:srgbClr val="000000">
              <a:alpha val="25000"/>
            </a:srgbClr>
          </a:solidFill>
        </p:spPr>
        <p:txBody>
          <a:bodyPr/>
          <a:lstStyle>
            <a:lvl1pPr>
              <a:defRPr b="0" i="0">
                <a:latin typeface="Vinci Sans Light" panose="02000000000000000000" pitchFamily="2" charset="77"/>
              </a:defRPr>
            </a:lvl1pPr>
          </a:lstStyle>
          <a:p>
            <a:pPr lvl="0"/>
            <a:r>
              <a:rPr lang="fr-FR"/>
              <a:t> </a:t>
            </a:r>
          </a:p>
        </p:txBody>
      </p:sp>
      <p:sp>
        <p:nvSpPr>
          <p:cNvPr id="6" name="Espace réservé pour une image  10">
            <a:extLst>
              <a:ext uri="{FF2B5EF4-FFF2-40B4-BE49-F238E27FC236}">
                <a16:creationId xmlns:a16="http://schemas.microsoft.com/office/drawing/2014/main" id="{564CBD45-226F-444B-80AE-D57269F5C550}"/>
              </a:ext>
            </a:extLst>
          </p:cNvPr>
          <p:cNvSpPr>
            <a:spLocks noGrp="1"/>
          </p:cNvSpPr>
          <p:nvPr>
            <p:ph type="pic" sz="quarter" idx="15" hasCustomPrompt="1"/>
          </p:nvPr>
        </p:nvSpPr>
        <p:spPr>
          <a:xfrm>
            <a:off x="0" y="0"/>
            <a:ext cx="12192000" cy="6858000"/>
          </a:xfrm>
          <a:ln w="3175">
            <a:noFill/>
          </a:ln>
        </p:spPr>
        <p:txBody>
          <a:bodyPr lIns="0" tIns="720000" rIns="0" bIns="0" anchor="t"/>
          <a:lstStyle>
            <a:lvl1pPr algn="ctr">
              <a:defRPr b="0" i="0">
                <a:solidFill>
                  <a:srgbClr val="FF0000"/>
                </a:solidFill>
                <a:latin typeface="Vinci Sans Light" panose="02000000000000000000" pitchFamily="2" charset="77"/>
              </a:defRPr>
            </a:lvl1pPr>
          </a:lstStyle>
          <a:p>
            <a:pPr lvl="0"/>
            <a:r>
              <a:rPr lang="fr-FR"/>
              <a:t>Tout d’abord, insérer une image, puis la faire passer à l’arrière-plan.</a:t>
            </a:r>
            <a:br>
              <a:rPr lang="fr-FR"/>
            </a:br>
            <a:r>
              <a:rPr lang="fr-FR"/>
              <a:t>(clic-droit &gt; arrière-plan)</a:t>
            </a:r>
          </a:p>
        </p:txBody>
      </p:sp>
      <p:sp>
        <p:nvSpPr>
          <p:cNvPr id="18" name="Espace réservé du texte 4">
            <a:extLst>
              <a:ext uri="{FF2B5EF4-FFF2-40B4-BE49-F238E27FC236}">
                <a16:creationId xmlns:a16="http://schemas.microsoft.com/office/drawing/2014/main" id="{5B429AFB-B044-488D-8011-00E885D0ABBB}"/>
              </a:ext>
            </a:extLst>
          </p:cNvPr>
          <p:cNvSpPr>
            <a:spLocks noGrp="1"/>
          </p:cNvSpPr>
          <p:nvPr>
            <p:ph type="body" sz="quarter" idx="14" hasCustomPrompt="1"/>
          </p:nvPr>
        </p:nvSpPr>
        <p:spPr>
          <a:xfrm>
            <a:off x="1315203" y="4560379"/>
            <a:ext cx="6785595" cy="533368"/>
          </a:xfrm>
          <a:effectLst>
            <a:outerShdw blurRad="63500" algn="ctr" rotWithShape="0">
              <a:schemeClr val="tx1">
                <a:alpha val="40000"/>
              </a:schemeClr>
            </a:outerShdw>
          </a:effectLst>
        </p:spPr>
        <p:txBody>
          <a:bodyPr/>
          <a:lstStyle>
            <a:lvl1pPr>
              <a:defRPr sz="4800" b="0" i="0" kern="1200" spc="133" baseline="0">
                <a:solidFill>
                  <a:schemeClr val="bg1"/>
                </a:solidFill>
                <a:latin typeface="Vinci Sans Light" panose="02000000000000000000" pitchFamily="2" charset="77"/>
              </a:defRPr>
            </a:lvl1pPr>
          </a:lstStyle>
          <a:p>
            <a:pPr lvl="0"/>
            <a:r>
              <a:rPr lang="fr-FR"/>
              <a:t>suite titre ligne 2</a:t>
            </a:r>
          </a:p>
        </p:txBody>
      </p:sp>
      <p:sp>
        <p:nvSpPr>
          <p:cNvPr id="3" name="Titre 2">
            <a:extLst>
              <a:ext uri="{FF2B5EF4-FFF2-40B4-BE49-F238E27FC236}">
                <a16:creationId xmlns:a16="http://schemas.microsoft.com/office/drawing/2014/main" id="{8F3C17C1-14F2-4EBD-8539-ECB535E04EC6}"/>
              </a:ext>
            </a:extLst>
          </p:cNvPr>
          <p:cNvSpPr>
            <a:spLocks noGrp="1"/>
          </p:cNvSpPr>
          <p:nvPr>
            <p:ph type="title" hasCustomPrompt="1"/>
          </p:nvPr>
        </p:nvSpPr>
        <p:spPr>
          <a:xfrm>
            <a:off x="1319659" y="3837788"/>
            <a:ext cx="6777204" cy="795787"/>
          </a:xfrm>
          <a:effectLst>
            <a:outerShdw blurRad="63500" algn="ctr" rotWithShape="0">
              <a:schemeClr val="tx1">
                <a:alpha val="40000"/>
              </a:schemeClr>
            </a:outerShdw>
          </a:effectLst>
        </p:spPr>
        <p:txBody>
          <a:bodyPr anchor="b"/>
          <a:lstStyle>
            <a:lvl1pPr>
              <a:defRPr sz="4800" b="1" i="0">
                <a:solidFill>
                  <a:schemeClr val="bg1"/>
                </a:solidFill>
                <a:latin typeface="Vinci Serif Black" panose="02000000000000000000" pitchFamily="2" charset="77"/>
              </a:defRPr>
            </a:lvl1pPr>
          </a:lstStyle>
          <a:p>
            <a:r>
              <a:rPr lang="fr-FR"/>
              <a:t>Chapitre titre ligne 1</a:t>
            </a:r>
          </a:p>
        </p:txBody>
      </p:sp>
    </p:spTree>
    <p:extLst>
      <p:ext uri="{BB962C8B-B14F-4D97-AF65-F5344CB8AC3E}">
        <p14:creationId xmlns:p14="http://schemas.microsoft.com/office/powerpoint/2010/main" val="387638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u standar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864CEDA-2ABD-43C3-A608-634A0F2452AD}"/>
              </a:ext>
            </a:extLst>
          </p:cNvPr>
          <p:cNvSpPr>
            <a:spLocks noGrp="1"/>
          </p:cNvSpPr>
          <p:nvPr>
            <p:ph type="title" hasCustomPrompt="1"/>
          </p:nvPr>
        </p:nvSpPr>
        <p:spPr>
          <a:xfrm>
            <a:off x="838200" y="477079"/>
            <a:ext cx="6764952" cy="720917"/>
          </a:xfrm>
        </p:spPr>
        <p:txBody>
          <a:bodyPr anchor="b"/>
          <a:lstStyle>
            <a:lvl1pPr>
              <a:defRPr b="1" i="0">
                <a:solidFill>
                  <a:schemeClr val="tx1"/>
                </a:solidFill>
                <a:latin typeface="Vinci Serif Black" panose="02000000000000000000" pitchFamily="2" charset="77"/>
              </a:defRPr>
            </a:lvl1pPr>
          </a:lstStyle>
          <a:p>
            <a:r>
              <a:rPr lang="fr-FR"/>
              <a:t>Titre première ligne</a:t>
            </a:r>
          </a:p>
        </p:txBody>
      </p:sp>
      <p:sp>
        <p:nvSpPr>
          <p:cNvPr id="4" name="Espace réservé du contenu 4">
            <a:extLst>
              <a:ext uri="{FF2B5EF4-FFF2-40B4-BE49-F238E27FC236}">
                <a16:creationId xmlns:a16="http://schemas.microsoft.com/office/drawing/2014/main" id="{90AA89C4-2F32-4578-A8AA-B27B75300386}"/>
              </a:ext>
            </a:extLst>
          </p:cNvPr>
          <p:cNvSpPr>
            <a:spLocks noGrp="1"/>
          </p:cNvSpPr>
          <p:nvPr>
            <p:ph sz="quarter" idx="13" hasCustomPrompt="1"/>
          </p:nvPr>
        </p:nvSpPr>
        <p:spPr>
          <a:xfrm>
            <a:off x="831852" y="2279651"/>
            <a:ext cx="9601805" cy="3539067"/>
          </a:xfrm>
        </p:spPr>
        <p:txBody>
          <a:bodyPr/>
          <a:lstStyle>
            <a:lvl1pPr>
              <a:defRPr b="0" i="0">
                <a:solidFill>
                  <a:schemeClr val="tx1"/>
                </a:solidFill>
                <a:latin typeface="Vinci Sans Light" panose="02000000000000000000" pitchFamily="2" charset="77"/>
              </a:defRPr>
            </a:lvl1pPr>
            <a:lvl2pPr>
              <a:defRPr b="0" i="0">
                <a:solidFill>
                  <a:schemeClr val="tx1"/>
                </a:solidFill>
                <a:latin typeface="Vinci Sans Light" panose="02000000000000000000" pitchFamily="2" charset="77"/>
              </a:defRPr>
            </a:lvl2pPr>
            <a:lvl3pPr>
              <a:defRPr b="0" i="0">
                <a:solidFill>
                  <a:schemeClr val="tx1"/>
                </a:solidFill>
                <a:latin typeface="Vinci Sans Light" panose="02000000000000000000" pitchFamily="2" charset="77"/>
              </a:defRPr>
            </a:lvl3pPr>
            <a:lvl4pPr>
              <a:defRPr b="0" i="0">
                <a:solidFill>
                  <a:schemeClr val="tx1"/>
                </a:solidFill>
                <a:latin typeface="Vinci Sans Light" panose="02000000000000000000" pitchFamily="2" charset="77"/>
              </a:defRPr>
            </a:lvl4pPr>
            <a:lvl5pPr>
              <a:defRPr b="0" i="0">
                <a:solidFill>
                  <a:schemeClr val="tx1"/>
                </a:solidFill>
                <a:latin typeface="Vinci Sans Light" panose="02000000000000000000" pitchFamily="2" charset="77"/>
              </a:defRPr>
            </a:lvl5pPr>
          </a:lstStyle>
          <a:p>
            <a:pPr lvl="0"/>
            <a:r>
              <a:rPr lang="fr-FR"/>
              <a:t>Cliquez pour modifier le contenu</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59838A3-1405-4CAA-88D1-48970E846DD0}"/>
              </a:ext>
            </a:extLst>
          </p:cNvPr>
          <p:cNvSpPr>
            <a:spLocks noGrp="1"/>
          </p:cNvSpPr>
          <p:nvPr>
            <p:ph type="body" sz="quarter" idx="14" hasCustomPrompt="1"/>
          </p:nvPr>
        </p:nvSpPr>
        <p:spPr>
          <a:xfrm>
            <a:off x="827617" y="1035050"/>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8" name="Espace réservé du numéro de diapositive 35">
            <a:extLst>
              <a:ext uri="{FF2B5EF4-FFF2-40B4-BE49-F238E27FC236}">
                <a16:creationId xmlns:a16="http://schemas.microsoft.com/office/drawing/2014/main" id="{F09F294A-C81B-440A-8DAB-CDF96DDF53F7}"/>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9" name="Espace réservé du pied de page 38">
            <a:extLst>
              <a:ext uri="{FF2B5EF4-FFF2-40B4-BE49-F238E27FC236}">
                <a16:creationId xmlns:a16="http://schemas.microsoft.com/office/drawing/2014/main" id="{EB674A9D-D4A1-4DF7-8129-D7D775EEFE18}"/>
              </a:ext>
            </a:extLst>
          </p:cNvPr>
          <p:cNvSpPr>
            <a:spLocks noGrp="1"/>
          </p:cNvSpPr>
          <p:nvPr>
            <p:ph type="ftr" sz="quarter" idx="3"/>
          </p:nvPr>
        </p:nvSpPr>
        <p:spPr>
          <a:xfrm>
            <a:off x="5964418" y="6435115"/>
            <a:ext cx="3873501" cy="184149"/>
          </a:xfrm>
          <a:prstGeom prst="rect">
            <a:avLst/>
          </a:prstGeom>
        </p:spPr>
        <p:txBody>
          <a:bodyPr vert="horz" wrap="none" lIns="0" tIns="0" rIns="0" bIns="0" rtlCol="0" anchor="ctr">
            <a:noAutofit/>
          </a:bodyPr>
          <a:lstStyle>
            <a:lvl1pPr algn="r">
              <a:defRPr sz="1400" b="0" i="0">
                <a:solidFill>
                  <a:schemeClr val="tx1">
                    <a:alpha val="50000"/>
                  </a:schemeClr>
                </a:solidFill>
                <a:latin typeface="Vinci Sans Light" panose="02000000000000000000" pitchFamily="2" charset="77"/>
              </a:defRPr>
            </a:lvl1pPr>
          </a:lstStyle>
          <a:p>
            <a:r>
              <a:rPr lang="fr-FR"/>
              <a:t>Le Prix de l'Environnement</a:t>
            </a:r>
          </a:p>
        </p:txBody>
      </p:sp>
    </p:spTree>
    <p:extLst>
      <p:ext uri="{BB962C8B-B14F-4D97-AF65-F5344CB8AC3E}">
        <p14:creationId xmlns:p14="http://schemas.microsoft.com/office/powerpoint/2010/main" val="167912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blocs">
    <p:spTree>
      <p:nvGrpSpPr>
        <p:cNvPr id="1" name=""/>
        <p:cNvGrpSpPr/>
        <p:nvPr/>
      </p:nvGrpSpPr>
      <p:grpSpPr>
        <a:xfrm>
          <a:off x="0" y="0"/>
          <a:ext cx="0" cy="0"/>
          <a:chOff x="0" y="0"/>
          <a:chExt cx="0" cy="0"/>
        </a:xfrm>
      </p:grpSpPr>
      <p:sp>
        <p:nvSpPr>
          <p:cNvPr id="5" name="Espace réservé du texte 14">
            <a:extLst>
              <a:ext uri="{FF2B5EF4-FFF2-40B4-BE49-F238E27FC236}">
                <a16:creationId xmlns:a16="http://schemas.microsoft.com/office/drawing/2014/main" id="{4DA25C6A-8596-4C25-8BE5-08B7F4C59342}"/>
              </a:ext>
            </a:extLst>
          </p:cNvPr>
          <p:cNvSpPr>
            <a:spLocks noGrp="1"/>
          </p:cNvSpPr>
          <p:nvPr>
            <p:ph type="body" sz="quarter" idx="11" hasCustomPrompt="1"/>
          </p:nvPr>
        </p:nvSpPr>
        <p:spPr>
          <a:xfrm>
            <a:off x="1188729" y="2320409"/>
            <a:ext cx="3047473"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7" name="Espace réservé du texte 14">
            <a:extLst>
              <a:ext uri="{FF2B5EF4-FFF2-40B4-BE49-F238E27FC236}">
                <a16:creationId xmlns:a16="http://schemas.microsoft.com/office/drawing/2014/main" id="{0423B71E-B40C-406B-9A18-F44FD3995470}"/>
              </a:ext>
            </a:extLst>
          </p:cNvPr>
          <p:cNvSpPr>
            <a:spLocks noGrp="1"/>
          </p:cNvSpPr>
          <p:nvPr>
            <p:ph type="body" sz="quarter" idx="12" hasCustomPrompt="1"/>
          </p:nvPr>
        </p:nvSpPr>
        <p:spPr>
          <a:xfrm>
            <a:off x="1464256" y="3736255"/>
            <a:ext cx="2464075"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9" name="Espace réservé du texte 14">
            <a:extLst>
              <a:ext uri="{FF2B5EF4-FFF2-40B4-BE49-F238E27FC236}">
                <a16:creationId xmlns:a16="http://schemas.microsoft.com/office/drawing/2014/main" id="{A4072BC4-8CD7-4186-8300-94DC9068D7E2}"/>
              </a:ext>
            </a:extLst>
          </p:cNvPr>
          <p:cNvSpPr>
            <a:spLocks noGrp="1"/>
          </p:cNvSpPr>
          <p:nvPr>
            <p:ph type="body" sz="quarter" idx="13" hasCustomPrompt="1"/>
          </p:nvPr>
        </p:nvSpPr>
        <p:spPr>
          <a:xfrm>
            <a:off x="4591467" y="2320409"/>
            <a:ext cx="3047473"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10" name="Espace réservé du texte 14">
            <a:extLst>
              <a:ext uri="{FF2B5EF4-FFF2-40B4-BE49-F238E27FC236}">
                <a16:creationId xmlns:a16="http://schemas.microsoft.com/office/drawing/2014/main" id="{53B56294-D5EB-4033-8486-DFBFF1251DAD}"/>
              </a:ext>
            </a:extLst>
          </p:cNvPr>
          <p:cNvSpPr>
            <a:spLocks noGrp="1"/>
          </p:cNvSpPr>
          <p:nvPr>
            <p:ph type="body" sz="quarter" idx="14" hasCustomPrompt="1"/>
          </p:nvPr>
        </p:nvSpPr>
        <p:spPr>
          <a:xfrm>
            <a:off x="4866995" y="3736255"/>
            <a:ext cx="2464075"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12" name="Espace réservé du texte 14">
            <a:extLst>
              <a:ext uri="{FF2B5EF4-FFF2-40B4-BE49-F238E27FC236}">
                <a16:creationId xmlns:a16="http://schemas.microsoft.com/office/drawing/2014/main" id="{46000D2A-B5E0-4FD8-B5F4-A7C8C323293D}"/>
              </a:ext>
            </a:extLst>
          </p:cNvPr>
          <p:cNvSpPr>
            <a:spLocks noGrp="1"/>
          </p:cNvSpPr>
          <p:nvPr>
            <p:ph type="body" sz="quarter" idx="15" hasCustomPrompt="1"/>
          </p:nvPr>
        </p:nvSpPr>
        <p:spPr>
          <a:xfrm>
            <a:off x="7980432" y="2320409"/>
            <a:ext cx="3047473"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13" name="Espace réservé du texte 14">
            <a:extLst>
              <a:ext uri="{FF2B5EF4-FFF2-40B4-BE49-F238E27FC236}">
                <a16:creationId xmlns:a16="http://schemas.microsoft.com/office/drawing/2014/main" id="{43B91382-09CD-4264-B158-FFEA41E05691}"/>
              </a:ext>
            </a:extLst>
          </p:cNvPr>
          <p:cNvSpPr>
            <a:spLocks noGrp="1"/>
          </p:cNvSpPr>
          <p:nvPr>
            <p:ph type="body" sz="quarter" idx="16" hasCustomPrompt="1"/>
          </p:nvPr>
        </p:nvSpPr>
        <p:spPr>
          <a:xfrm>
            <a:off x="8255959" y="3736255"/>
            <a:ext cx="2464075"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15" name="Espace réservé du texte 14">
            <a:extLst>
              <a:ext uri="{FF2B5EF4-FFF2-40B4-BE49-F238E27FC236}">
                <a16:creationId xmlns:a16="http://schemas.microsoft.com/office/drawing/2014/main" id="{223A3136-4269-46B9-8F63-6477D23A155F}"/>
              </a:ext>
            </a:extLst>
          </p:cNvPr>
          <p:cNvSpPr>
            <a:spLocks noGrp="1"/>
          </p:cNvSpPr>
          <p:nvPr>
            <p:ph type="body" sz="quarter" idx="17" hasCustomPrompt="1"/>
          </p:nvPr>
        </p:nvSpPr>
        <p:spPr>
          <a:xfrm>
            <a:off x="1464256" y="2833909"/>
            <a:ext cx="2464075"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16" name="Espace réservé du texte 14">
            <a:extLst>
              <a:ext uri="{FF2B5EF4-FFF2-40B4-BE49-F238E27FC236}">
                <a16:creationId xmlns:a16="http://schemas.microsoft.com/office/drawing/2014/main" id="{C165F9B6-2AE9-4230-97CD-C2624C026B68}"/>
              </a:ext>
            </a:extLst>
          </p:cNvPr>
          <p:cNvSpPr>
            <a:spLocks noGrp="1"/>
          </p:cNvSpPr>
          <p:nvPr>
            <p:ph type="body" sz="quarter" idx="18" hasCustomPrompt="1"/>
          </p:nvPr>
        </p:nvSpPr>
        <p:spPr>
          <a:xfrm>
            <a:off x="4866995" y="2833909"/>
            <a:ext cx="2464075"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17" name="Espace réservé du texte 14">
            <a:extLst>
              <a:ext uri="{FF2B5EF4-FFF2-40B4-BE49-F238E27FC236}">
                <a16:creationId xmlns:a16="http://schemas.microsoft.com/office/drawing/2014/main" id="{AAC0ECB5-2443-489F-8C76-2CB516FB5172}"/>
              </a:ext>
            </a:extLst>
          </p:cNvPr>
          <p:cNvSpPr>
            <a:spLocks noGrp="1"/>
          </p:cNvSpPr>
          <p:nvPr>
            <p:ph type="body" sz="quarter" idx="19" hasCustomPrompt="1"/>
          </p:nvPr>
        </p:nvSpPr>
        <p:spPr>
          <a:xfrm>
            <a:off x="8255959" y="2833909"/>
            <a:ext cx="2464075"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25" name="Titre 1">
            <a:extLst>
              <a:ext uri="{FF2B5EF4-FFF2-40B4-BE49-F238E27FC236}">
                <a16:creationId xmlns:a16="http://schemas.microsoft.com/office/drawing/2014/main" id="{0351145B-3EE4-43BB-B27D-277C0A6EBD32}"/>
              </a:ext>
            </a:extLst>
          </p:cNvPr>
          <p:cNvSpPr>
            <a:spLocks noGrp="1"/>
          </p:cNvSpPr>
          <p:nvPr>
            <p:ph type="title" hasCustomPrompt="1"/>
          </p:nvPr>
        </p:nvSpPr>
        <p:spPr>
          <a:xfrm>
            <a:off x="838200" y="477079"/>
            <a:ext cx="6764952" cy="720917"/>
          </a:xfrm>
        </p:spPr>
        <p:txBody>
          <a:bodyPr anchor="b"/>
          <a:lstStyle>
            <a:lvl1pPr>
              <a:defRPr b="1" i="0">
                <a:solidFill>
                  <a:schemeClr val="tx1"/>
                </a:solidFill>
                <a:latin typeface="Vinci Serif Black" panose="02000000000000000000" pitchFamily="2" charset="77"/>
              </a:defRPr>
            </a:lvl1pPr>
          </a:lstStyle>
          <a:p>
            <a:r>
              <a:rPr lang="fr-FR"/>
              <a:t>Titre première ligne</a:t>
            </a:r>
          </a:p>
        </p:txBody>
      </p:sp>
      <p:sp>
        <p:nvSpPr>
          <p:cNvPr id="26" name="Espace réservé du texte 4">
            <a:extLst>
              <a:ext uri="{FF2B5EF4-FFF2-40B4-BE49-F238E27FC236}">
                <a16:creationId xmlns:a16="http://schemas.microsoft.com/office/drawing/2014/main" id="{DEF90A69-63AD-4D98-A4CF-BCB3AC0C55DD}"/>
              </a:ext>
            </a:extLst>
          </p:cNvPr>
          <p:cNvSpPr>
            <a:spLocks noGrp="1"/>
          </p:cNvSpPr>
          <p:nvPr>
            <p:ph type="body" sz="quarter" idx="20" hasCustomPrompt="1"/>
          </p:nvPr>
        </p:nvSpPr>
        <p:spPr>
          <a:xfrm>
            <a:off x="827617" y="1035050"/>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20" name="Espace réservé du numéro de diapositive 35">
            <a:extLst>
              <a:ext uri="{FF2B5EF4-FFF2-40B4-BE49-F238E27FC236}">
                <a16:creationId xmlns:a16="http://schemas.microsoft.com/office/drawing/2014/main" id="{3394F425-F7FE-4501-B929-04CDEC89DBF8}"/>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21" name="Espace réservé du pied de page 38">
            <a:extLst>
              <a:ext uri="{FF2B5EF4-FFF2-40B4-BE49-F238E27FC236}">
                <a16:creationId xmlns:a16="http://schemas.microsoft.com/office/drawing/2014/main" id="{53157C9E-70C8-4903-ABCC-8B512F3590BD}"/>
              </a:ext>
            </a:extLst>
          </p:cNvPr>
          <p:cNvSpPr>
            <a:spLocks noGrp="1"/>
          </p:cNvSpPr>
          <p:nvPr>
            <p:ph type="ftr" sz="quarter" idx="3"/>
          </p:nvPr>
        </p:nvSpPr>
        <p:spPr>
          <a:xfrm>
            <a:off x="5964418" y="6435115"/>
            <a:ext cx="3873501" cy="184149"/>
          </a:xfrm>
          <a:prstGeom prst="rect">
            <a:avLst/>
          </a:prstGeom>
        </p:spPr>
        <p:txBody>
          <a:bodyPr vert="horz" wrap="none" lIns="0" tIns="0" rIns="0" bIns="0" rtlCol="0" anchor="ctr">
            <a:noAutofit/>
          </a:bodyPr>
          <a:lstStyle>
            <a:lvl1pPr algn="r">
              <a:defRPr sz="1400" b="0" i="0">
                <a:solidFill>
                  <a:schemeClr val="tx1">
                    <a:alpha val="50000"/>
                  </a:schemeClr>
                </a:solidFill>
                <a:latin typeface="Vinci Sans Light" panose="02000000000000000000" pitchFamily="2" charset="77"/>
              </a:defRPr>
            </a:lvl1pPr>
          </a:lstStyle>
          <a:p>
            <a:r>
              <a:rPr lang="fr-FR"/>
              <a:t>Le Prix de l'Environnement</a:t>
            </a:r>
          </a:p>
        </p:txBody>
      </p:sp>
    </p:spTree>
    <p:extLst>
      <p:ext uri="{BB962C8B-B14F-4D97-AF65-F5344CB8AC3E}">
        <p14:creationId xmlns:p14="http://schemas.microsoft.com/office/powerpoint/2010/main" val="376001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 contenu">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E766EE9E-6ACE-40A3-9DE4-8E6E5BA34448}"/>
              </a:ext>
            </a:extLst>
          </p:cNvPr>
          <p:cNvSpPr>
            <a:spLocks noGrp="1"/>
          </p:cNvSpPr>
          <p:nvPr>
            <p:ph type="body" sz="quarter" idx="10" hasCustomPrompt="1"/>
          </p:nvPr>
        </p:nvSpPr>
        <p:spPr>
          <a:xfrm>
            <a:off x="840318" y="2283828"/>
            <a:ext cx="3137073" cy="3951817"/>
          </a:xfrm>
          <a:prstGeom prst="rect">
            <a:avLst/>
          </a:prstGeom>
        </p:spPr>
        <p:txBody>
          <a:bodyPr/>
          <a:lstStyle>
            <a:lvl1pPr>
              <a:defRPr b="0" i="0">
                <a:latin typeface="Vinci Sans Light" panose="02000000000000000000" pitchFamily="2" charset="77"/>
              </a:defRPr>
            </a:lvl1pPr>
          </a:lstStyle>
          <a:p>
            <a:pPr lvl="0"/>
            <a:r>
              <a:rPr lang="fr-FR"/>
              <a:t>Paragraphe de développement de l’information</a:t>
            </a:r>
          </a:p>
        </p:txBody>
      </p:sp>
      <p:sp>
        <p:nvSpPr>
          <p:cNvPr id="4" name="Espace réservé du contenu 3">
            <a:extLst>
              <a:ext uri="{FF2B5EF4-FFF2-40B4-BE49-F238E27FC236}">
                <a16:creationId xmlns:a16="http://schemas.microsoft.com/office/drawing/2014/main" id="{BC7F6F2D-FB31-44DD-8444-9B0A0FAC4A61}"/>
              </a:ext>
            </a:extLst>
          </p:cNvPr>
          <p:cNvSpPr>
            <a:spLocks noGrp="1"/>
          </p:cNvSpPr>
          <p:nvPr>
            <p:ph sz="quarter" idx="13" hasCustomPrompt="1"/>
          </p:nvPr>
        </p:nvSpPr>
        <p:spPr>
          <a:xfrm>
            <a:off x="4495927" y="2271184"/>
            <a:ext cx="6476873" cy="3977216"/>
          </a:xfrm>
        </p:spPr>
        <p:txBody>
          <a:bodyPr/>
          <a:lstStyle>
            <a:lvl1pPr>
              <a:defRPr b="0" i="0">
                <a:latin typeface="Vinci Sans Light" panose="02000000000000000000" pitchFamily="2" charset="77"/>
              </a:defRPr>
            </a:lvl1pPr>
          </a:lstStyle>
          <a:p>
            <a:pPr lvl="0"/>
            <a:r>
              <a:rPr lang="fr-FR"/>
              <a:t>Contenu riche : image, graphique, tableau…</a:t>
            </a:r>
          </a:p>
        </p:txBody>
      </p:sp>
      <p:sp>
        <p:nvSpPr>
          <p:cNvPr id="15" name="Titre 1">
            <a:extLst>
              <a:ext uri="{FF2B5EF4-FFF2-40B4-BE49-F238E27FC236}">
                <a16:creationId xmlns:a16="http://schemas.microsoft.com/office/drawing/2014/main" id="{C505734D-16B7-4717-9A01-D149F9ABCCBD}"/>
              </a:ext>
            </a:extLst>
          </p:cNvPr>
          <p:cNvSpPr>
            <a:spLocks noGrp="1"/>
          </p:cNvSpPr>
          <p:nvPr>
            <p:ph type="title" hasCustomPrompt="1"/>
          </p:nvPr>
        </p:nvSpPr>
        <p:spPr>
          <a:xfrm>
            <a:off x="838200" y="477079"/>
            <a:ext cx="6764952" cy="720917"/>
          </a:xfrm>
        </p:spPr>
        <p:txBody>
          <a:bodyPr anchor="b"/>
          <a:lstStyle>
            <a:lvl1pPr>
              <a:defRPr sz="3733" b="1" i="0">
                <a:solidFill>
                  <a:schemeClr val="tx1"/>
                </a:solidFill>
                <a:latin typeface="Vinci Serif Black" panose="02000000000000000000" pitchFamily="2" charset="77"/>
              </a:defRPr>
            </a:lvl1pPr>
          </a:lstStyle>
          <a:p>
            <a:r>
              <a:rPr lang="fr-FR"/>
              <a:t>Titre première ligne</a:t>
            </a:r>
          </a:p>
        </p:txBody>
      </p:sp>
      <p:sp>
        <p:nvSpPr>
          <p:cNvPr id="16" name="Espace réservé du texte 4">
            <a:extLst>
              <a:ext uri="{FF2B5EF4-FFF2-40B4-BE49-F238E27FC236}">
                <a16:creationId xmlns:a16="http://schemas.microsoft.com/office/drawing/2014/main" id="{3902EAA0-F3B2-49B0-BC25-B3866E54A797}"/>
              </a:ext>
            </a:extLst>
          </p:cNvPr>
          <p:cNvSpPr>
            <a:spLocks noGrp="1"/>
          </p:cNvSpPr>
          <p:nvPr>
            <p:ph type="body" sz="quarter" idx="14" hasCustomPrompt="1"/>
          </p:nvPr>
        </p:nvSpPr>
        <p:spPr>
          <a:xfrm>
            <a:off x="827617" y="1035050"/>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10" name="Espace réservé du numéro de diapositive 35">
            <a:extLst>
              <a:ext uri="{FF2B5EF4-FFF2-40B4-BE49-F238E27FC236}">
                <a16:creationId xmlns:a16="http://schemas.microsoft.com/office/drawing/2014/main" id="{53085228-473F-41B5-9243-FE6A20FA060F}"/>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11" name="Espace réservé du pied de page 38">
            <a:extLst>
              <a:ext uri="{FF2B5EF4-FFF2-40B4-BE49-F238E27FC236}">
                <a16:creationId xmlns:a16="http://schemas.microsoft.com/office/drawing/2014/main" id="{7A93E49A-473E-4F01-9D3D-D14973804775}"/>
              </a:ext>
            </a:extLst>
          </p:cNvPr>
          <p:cNvSpPr>
            <a:spLocks noGrp="1"/>
          </p:cNvSpPr>
          <p:nvPr>
            <p:ph type="ftr" sz="quarter" idx="3"/>
          </p:nvPr>
        </p:nvSpPr>
        <p:spPr>
          <a:xfrm>
            <a:off x="5964418" y="6435115"/>
            <a:ext cx="3873501" cy="184149"/>
          </a:xfrm>
          <a:prstGeom prst="rect">
            <a:avLst/>
          </a:prstGeom>
        </p:spPr>
        <p:txBody>
          <a:bodyPr vert="horz" wrap="none" lIns="0" tIns="0" rIns="0" bIns="0" rtlCol="0" anchor="ctr">
            <a:noAutofit/>
          </a:bodyPr>
          <a:lstStyle>
            <a:lvl1pPr algn="r">
              <a:defRPr sz="1400" b="0" i="0">
                <a:solidFill>
                  <a:schemeClr val="tx1">
                    <a:alpha val="50000"/>
                  </a:schemeClr>
                </a:solidFill>
                <a:latin typeface="Vinci Sans Light" panose="02000000000000000000" pitchFamily="2" charset="77"/>
              </a:defRPr>
            </a:lvl1pPr>
          </a:lstStyle>
          <a:p>
            <a:r>
              <a:rPr lang="fr-FR"/>
              <a:t>Le Prix de l'Environnement</a:t>
            </a:r>
          </a:p>
        </p:txBody>
      </p:sp>
    </p:spTree>
    <p:extLst>
      <p:ext uri="{BB962C8B-B14F-4D97-AF65-F5344CB8AC3E}">
        <p14:creationId xmlns:p14="http://schemas.microsoft.com/office/powerpoint/2010/main" val="402475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blocs">
    <p:spTree>
      <p:nvGrpSpPr>
        <p:cNvPr id="1" name=""/>
        <p:cNvGrpSpPr/>
        <p:nvPr/>
      </p:nvGrpSpPr>
      <p:grpSpPr>
        <a:xfrm>
          <a:off x="0" y="0"/>
          <a:ext cx="0" cy="0"/>
          <a:chOff x="0" y="0"/>
          <a:chExt cx="0" cy="0"/>
        </a:xfrm>
      </p:grpSpPr>
      <p:sp>
        <p:nvSpPr>
          <p:cNvPr id="5" name="Espace réservé du texte 14">
            <a:extLst>
              <a:ext uri="{FF2B5EF4-FFF2-40B4-BE49-F238E27FC236}">
                <a16:creationId xmlns:a16="http://schemas.microsoft.com/office/drawing/2014/main" id="{4DA25C6A-8596-4C25-8BE5-08B7F4C59342}"/>
              </a:ext>
            </a:extLst>
          </p:cNvPr>
          <p:cNvSpPr>
            <a:spLocks noGrp="1"/>
          </p:cNvSpPr>
          <p:nvPr>
            <p:ph type="body" sz="quarter" idx="11" hasCustomPrompt="1"/>
          </p:nvPr>
        </p:nvSpPr>
        <p:spPr>
          <a:xfrm>
            <a:off x="1400764" y="2320409"/>
            <a:ext cx="4506761"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7" name="Espace réservé du texte 14">
            <a:extLst>
              <a:ext uri="{FF2B5EF4-FFF2-40B4-BE49-F238E27FC236}">
                <a16:creationId xmlns:a16="http://schemas.microsoft.com/office/drawing/2014/main" id="{0423B71E-B40C-406B-9A18-F44FD3995470}"/>
              </a:ext>
            </a:extLst>
          </p:cNvPr>
          <p:cNvSpPr>
            <a:spLocks noGrp="1"/>
          </p:cNvSpPr>
          <p:nvPr>
            <p:ph type="body" sz="quarter" idx="12" hasCustomPrompt="1"/>
          </p:nvPr>
        </p:nvSpPr>
        <p:spPr>
          <a:xfrm>
            <a:off x="1676290" y="3736255"/>
            <a:ext cx="3920671"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9" name="Espace réservé du texte 14">
            <a:extLst>
              <a:ext uri="{FF2B5EF4-FFF2-40B4-BE49-F238E27FC236}">
                <a16:creationId xmlns:a16="http://schemas.microsoft.com/office/drawing/2014/main" id="{A4072BC4-8CD7-4186-8300-94DC9068D7E2}"/>
              </a:ext>
            </a:extLst>
          </p:cNvPr>
          <p:cNvSpPr>
            <a:spLocks noGrp="1"/>
          </p:cNvSpPr>
          <p:nvPr>
            <p:ph type="body" sz="quarter" idx="13" hasCustomPrompt="1"/>
          </p:nvPr>
        </p:nvSpPr>
        <p:spPr>
          <a:xfrm>
            <a:off x="6334865" y="2320409"/>
            <a:ext cx="4506761"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10" name="Espace réservé du texte 14">
            <a:extLst>
              <a:ext uri="{FF2B5EF4-FFF2-40B4-BE49-F238E27FC236}">
                <a16:creationId xmlns:a16="http://schemas.microsoft.com/office/drawing/2014/main" id="{53B56294-D5EB-4033-8486-DFBFF1251DAD}"/>
              </a:ext>
            </a:extLst>
          </p:cNvPr>
          <p:cNvSpPr>
            <a:spLocks noGrp="1"/>
          </p:cNvSpPr>
          <p:nvPr>
            <p:ph type="body" sz="quarter" idx="14" hasCustomPrompt="1"/>
          </p:nvPr>
        </p:nvSpPr>
        <p:spPr>
          <a:xfrm>
            <a:off x="6610391" y="3736255"/>
            <a:ext cx="3920671"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15" name="Espace réservé du texte 14">
            <a:extLst>
              <a:ext uri="{FF2B5EF4-FFF2-40B4-BE49-F238E27FC236}">
                <a16:creationId xmlns:a16="http://schemas.microsoft.com/office/drawing/2014/main" id="{223A3136-4269-46B9-8F63-6477D23A155F}"/>
              </a:ext>
            </a:extLst>
          </p:cNvPr>
          <p:cNvSpPr>
            <a:spLocks noGrp="1"/>
          </p:cNvSpPr>
          <p:nvPr>
            <p:ph type="body" sz="quarter" idx="17" hasCustomPrompt="1"/>
          </p:nvPr>
        </p:nvSpPr>
        <p:spPr>
          <a:xfrm>
            <a:off x="1676290" y="2833909"/>
            <a:ext cx="3920671"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16" name="Espace réservé du texte 14">
            <a:extLst>
              <a:ext uri="{FF2B5EF4-FFF2-40B4-BE49-F238E27FC236}">
                <a16:creationId xmlns:a16="http://schemas.microsoft.com/office/drawing/2014/main" id="{C165F9B6-2AE9-4230-97CD-C2624C026B68}"/>
              </a:ext>
            </a:extLst>
          </p:cNvPr>
          <p:cNvSpPr>
            <a:spLocks noGrp="1"/>
          </p:cNvSpPr>
          <p:nvPr>
            <p:ph type="body" sz="quarter" idx="18" hasCustomPrompt="1"/>
          </p:nvPr>
        </p:nvSpPr>
        <p:spPr>
          <a:xfrm>
            <a:off x="6610391" y="2833909"/>
            <a:ext cx="3920671"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25" name="Titre 1">
            <a:extLst>
              <a:ext uri="{FF2B5EF4-FFF2-40B4-BE49-F238E27FC236}">
                <a16:creationId xmlns:a16="http://schemas.microsoft.com/office/drawing/2014/main" id="{0351145B-3EE4-43BB-B27D-277C0A6EBD32}"/>
              </a:ext>
            </a:extLst>
          </p:cNvPr>
          <p:cNvSpPr>
            <a:spLocks noGrp="1"/>
          </p:cNvSpPr>
          <p:nvPr>
            <p:ph type="title" hasCustomPrompt="1"/>
          </p:nvPr>
        </p:nvSpPr>
        <p:spPr>
          <a:xfrm>
            <a:off x="838200" y="477079"/>
            <a:ext cx="6764952" cy="720917"/>
          </a:xfrm>
        </p:spPr>
        <p:txBody>
          <a:bodyPr anchor="b"/>
          <a:lstStyle>
            <a:lvl1pPr>
              <a:defRPr b="1" i="0">
                <a:solidFill>
                  <a:schemeClr val="tx1"/>
                </a:solidFill>
                <a:latin typeface="Vinci Serif Black" panose="02000000000000000000" pitchFamily="2" charset="77"/>
              </a:defRPr>
            </a:lvl1pPr>
          </a:lstStyle>
          <a:p>
            <a:r>
              <a:rPr lang="fr-FR"/>
              <a:t>Titre première ligne</a:t>
            </a:r>
          </a:p>
        </p:txBody>
      </p:sp>
      <p:sp>
        <p:nvSpPr>
          <p:cNvPr id="26" name="Espace réservé du texte 4">
            <a:extLst>
              <a:ext uri="{FF2B5EF4-FFF2-40B4-BE49-F238E27FC236}">
                <a16:creationId xmlns:a16="http://schemas.microsoft.com/office/drawing/2014/main" id="{DEF90A69-63AD-4D98-A4CF-BCB3AC0C55DD}"/>
              </a:ext>
            </a:extLst>
          </p:cNvPr>
          <p:cNvSpPr>
            <a:spLocks noGrp="1"/>
          </p:cNvSpPr>
          <p:nvPr>
            <p:ph type="body" sz="quarter" idx="20" hasCustomPrompt="1"/>
          </p:nvPr>
        </p:nvSpPr>
        <p:spPr>
          <a:xfrm>
            <a:off x="827617" y="1035050"/>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14" name="Espace réservé du numéro de diapositive 35">
            <a:extLst>
              <a:ext uri="{FF2B5EF4-FFF2-40B4-BE49-F238E27FC236}">
                <a16:creationId xmlns:a16="http://schemas.microsoft.com/office/drawing/2014/main" id="{FF0ABB38-E3E5-42EE-9782-28325352A585}"/>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17" name="Espace réservé du pied de page 38">
            <a:extLst>
              <a:ext uri="{FF2B5EF4-FFF2-40B4-BE49-F238E27FC236}">
                <a16:creationId xmlns:a16="http://schemas.microsoft.com/office/drawing/2014/main" id="{2AE5BFCF-0FBE-43A2-99D7-68FFAC7FA714}"/>
              </a:ext>
            </a:extLst>
          </p:cNvPr>
          <p:cNvSpPr>
            <a:spLocks noGrp="1"/>
          </p:cNvSpPr>
          <p:nvPr>
            <p:ph type="ftr" sz="quarter" idx="3"/>
          </p:nvPr>
        </p:nvSpPr>
        <p:spPr>
          <a:xfrm>
            <a:off x="5964418" y="6435115"/>
            <a:ext cx="3873501" cy="184149"/>
          </a:xfrm>
          <a:prstGeom prst="rect">
            <a:avLst/>
          </a:prstGeom>
        </p:spPr>
        <p:txBody>
          <a:bodyPr vert="horz" wrap="none" lIns="0" tIns="0" rIns="0" bIns="0" rtlCol="0" anchor="ctr">
            <a:noAutofit/>
          </a:bodyPr>
          <a:lstStyle>
            <a:lvl1pPr algn="r">
              <a:defRPr sz="1400" b="0" i="0">
                <a:solidFill>
                  <a:schemeClr val="tx1">
                    <a:alpha val="50000"/>
                  </a:schemeClr>
                </a:solidFill>
                <a:latin typeface="Vinci Sans Light" panose="02000000000000000000" pitchFamily="2" charset="77"/>
              </a:defRPr>
            </a:lvl1pPr>
          </a:lstStyle>
          <a:p>
            <a:r>
              <a:rPr lang="fr-FR"/>
              <a:t>Le Prix de l'Environnement</a:t>
            </a:r>
          </a:p>
        </p:txBody>
      </p:sp>
    </p:spTree>
    <p:extLst>
      <p:ext uri="{BB962C8B-B14F-4D97-AF65-F5344CB8AC3E}">
        <p14:creationId xmlns:p14="http://schemas.microsoft.com/office/powerpoint/2010/main" val="80529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oc texte">
    <p:spTree>
      <p:nvGrpSpPr>
        <p:cNvPr id="1" name=""/>
        <p:cNvGrpSpPr/>
        <p:nvPr/>
      </p:nvGrpSpPr>
      <p:grpSpPr>
        <a:xfrm>
          <a:off x="0" y="0"/>
          <a:ext cx="0" cy="0"/>
          <a:chOff x="0" y="0"/>
          <a:chExt cx="0" cy="0"/>
        </a:xfrm>
      </p:grpSpPr>
      <p:sp>
        <p:nvSpPr>
          <p:cNvPr id="9" name="Espace réservé du texte 3">
            <a:extLst>
              <a:ext uri="{FF2B5EF4-FFF2-40B4-BE49-F238E27FC236}">
                <a16:creationId xmlns:a16="http://schemas.microsoft.com/office/drawing/2014/main" id="{1FF28E10-03B3-4AB7-81C3-A17A3E62C76D}"/>
              </a:ext>
            </a:extLst>
          </p:cNvPr>
          <p:cNvSpPr>
            <a:spLocks noGrp="1"/>
          </p:cNvSpPr>
          <p:nvPr>
            <p:ph type="body" sz="quarter" idx="23" hasCustomPrompt="1"/>
          </p:nvPr>
        </p:nvSpPr>
        <p:spPr>
          <a:xfrm rot="16200000" flipH="1">
            <a:off x="2667002" y="-2666999"/>
            <a:ext cx="6858001" cy="12192001"/>
          </a:xfrm>
          <a:solidFill>
            <a:srgbClr val="000000">
              <a:alpha val="25000"/>
            </a:srgbClr>
          </a:solidFill>
        </p:spPr>
        <p:txBody>
          <a:bodyPr/>
          <a:lstStyle>
            <a:lvl1pPr>
              <a:defRPr b="0" i="0">
                <a:latin typeface="Vinci Sans Light" panose="02000000000000000000" pitchFamily="2" charset="77"/>
              </a:defRPr>
            </a:lvl1pPr>
          </a:lstStyle>
          <a:p>
            <a:pPr lvl="0"/>
            <a:r>
              <a:rPr lang="fr-FR"/>
              <a:t> </a:t>
            </a:r>
          </a:p>
        </p:txBody>
      </p:sp>
      <p:sp>
        <p:nvSpPr>
          <p:cNvPr id="11" name="Espace réservé pour une image  10">
            <a:extLst>
              <a:ext uri="{FF2B5EF4-FFF2-40B4-BE49-F238E27FC236}">
                <a16:creationId xmlns:a16="http://schemas.microsoft.com/office/drawing/2014/main" id="{28975AC5-45C0-414E-8D83-FE71FC3655A3}"/>
              </a:ext>
            </a:extLst>
          </p:cNvPr>
          <p:cNvSpPr>
            <a:spLocks noGrp="1"/>
          </p:cNvSpPr>
          <p:nvPr>
            <p:ph type="pic" sz="quarter" idx="13" hasCustomPrompt="1"/>
          </p:nvPr>
        </p:nvSpPr>
        <p:spPr>
          <a:xfrm>
            <a:off x="0" y="0"/>
            <a:ext cx="12192000" cy="6858000"/>
          </a:xfrm>
        </p:spPr>
        <p:txBody>
          <a:bodyPr rIns="1800000" anchor="ctr"/>
          <a:lstStyle>
            <a:lvl1pPr algn="r">
              <a:defRPr b="0" i="0" u="none">
                <a:solidFill>
                  <a:srgbClr val="FF0000"/>
                </a:solidFill>
                <a:latin typeface="Vinci Sans Light" panose="02000000000000000000" pitchFamily="2" charset="77"/>
              </a:defRPr>
            </a:lvl1pPr>
          </a:lstStyle>
          <a:p>
            <a:pPr lvl="0"/>
            <a:r>
              <a:rPr lang="fr-FR"/>
              <a:t>Insérer une image,</a:t>
            </a:r>
            <a:br>
              <a:rPr lang="fr-FR"/>
            </a:br>
            <a:r>
              <a:rPr lang="fr-FR"/>
              <a:t>puis la faire passer à l’arrière-plan.</a:t>
            </a:r>
            <a:br>
              <a:rPr lang="fr-FR"/>
            </a:br>
            <a:r>
              <a:rPr lang="fr-FR"/>
              <a:t>(clic-droit &gt; arrière-plan)</a:t>
            </a:r>
          </a:p>
        </p:txBody>
      </p:sp>
      <p:sp>
        <p:nvSpPr>
          <p:cNvPr id="5" name="Espace réservé du texte 14">
            <a:extLst>
              <a:ext uri="{FF2B5EF4-FFF2-40B4-BE49-F238E27FC236}">
                <a16:creationId xmlns:a16="http://schemas.microsoft.com/office/drawing/2014/main" id="{5CBBE42C-5D7D-4072-BF6B-EE3885F6D9C0}"/>
              </a:ext>
            </a:extLst>
          </p:cNvPr>
          <p:cNvSpPr>
            <a:spLocks noGrp="1"/>
          </p:cNvSpPr>
          <p:nvPr>
            <p:ph type="body" sz="quarter" idx="10" hasCustomPrompt="1"/>
          </p:nvPr>
        </p:nvSpPr>
        <p:spPr>
          <a:xfrm>
            <a:off x="1953312" y="1914013"/>
            <a:ext cx="2680960"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6" name="Espace réservé du texte 14">
            <a:extLst>
              <a:ext uri="{FF2B5EF4-FFF2-40B4-BE49-F238E27FC236}">
                <a16:creationId xmlns:a16="http://schemas.microsoft.com/office/drawing/2014/main" id="{53ED9489-52D9-4193-B360-BC4D3AFBB9E4}"/>
              </a:ext>
            </a:extLst>
          </p:cNvPr>
          <p:cNvSpPr>
            <a:spLocks noGrp="1"/>
          </p:cNvSpPr>
          <p:nvPr>
            <p:ph type="body" sz="quarter" idx="11" hasCustomPrompt="1"/>
          </p:nvPr>
        </p:nvSpPr>
        <p:spPr>
          <a:xfrm>
            <a:off x="2266854" y="3513659"/>
            <a:ext cx="2111329" cy="574516"/>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Court paragraphe descriptif</a:t>
            </a:r>
          </a:p>
        </p:txBody>
      </p:sp>
      <p:sp>
        <p:nvSpPr>
          <p:cNvPr id="7" name="Titre 2">
            <a:extLst>
              <a:ext uri="{FF2B5EF4-FFF2-40B4-BE49-F238E27FC236}">
                <a16:creationId xmlns:a16="http://schemas.microsoft.com/office/drawing/2014/main" id="{BF07898B-E432-4970-88FB-D4BE7E71A807}"/>
              </a:ext>
            </a:extLst>
          </p:cNvPr>
          <p:cNvSpPr>
            <a:spLocks noGrp="1"/>
          </p:cNvSpPr>
          <p:nvPr>
            <p:ph type="title" hasCustomPrompt="1"/>
          </p:nvPr>
        </p:nvSpPr>
        <p:spPr>
          <a:xfrm>
            <a:off x="2252240" y="2243516"/>
            <a:ext cx="2144675" cy="1118448"/>
          </a:xfrm>
        </p:spPr>
        <p:txBody>
          <a:bodyPr wrap="square" anchor="b">
            <a:spAutoFit/>
          </a:bodyPr>
          <a:lstStyle>
            <a:lvl1pPr>
              <a:defRPr sz="2667" b="1" i="0" cap="none" baseline="0">
                <a:latin typeface="Vinci Serif Black" panose="02000000000000000000" pitchFamily="2" charset="77"/>
              </a:defRPr>
            </a:lvl1pPr>
          </a:lstStyle>
          <a:p>
            <a:r>
              <a:rPr lang="fr-FR"/>
              <a:t>Titre court sur 2 lignes maximum</a:t>
            </a:r>
          </a:p>
        </p:txBody>
      </p:sp>
    </p:spTree>
    <p:extLst>
      <p:ext uri="{BB962C8B-B14F-4D97-AF65-F5344CB8AC3E}">
        <p14:creationId xmlns:p14="http://schemas.microsoft.com/office/powerpoint/2010/main" val="21001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0CC39A-2AA7-4719-B7B4-5CBB97BF44AB}"/>
              </a:ext>
            </a:extLst>
          </p:cNvPr>
          <p:cNvSpPr/>
          <p:nvPr userDrawn="1"/>
        </p:nvSpPr>
        <p:spPr>
          <a:xfrm>
            <a:off x="10578353" y="98613"/>
            <a:ext cx="1515035" cy="13805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6" name="Espace réservé du numéro de diapositive 35">
            <a:extLst>
              <a:ext uri="{FF2B5EF4-FFF2-40B4-BE49-F238E27FC236}">
                <a16:creationId xmlns:a16="http://schemas.microsoft.com/office/drawing/2014/main" id="{ECCC818B-3E6F-4233-A160-EE5ED079A1A9}"/>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7" name="Espace réservé du pied de page 38">
            <a:extLst>
              <a:ext uri="{FF2B5EF4-FFF2-40B4-BE49-F238E27FC236}">
                <a16:creationId xmlns:a16="http://schemas.microsoft.com/office/drawing/2014/main" id="{E99BF8A8-3287-4270-8AE6-90EDBEF9B57D}"/>
              </a:ext>
            </a:extLst>
          </p:cNvPr>
          <p:cNvSpPr>
            <a:spLocks noGrp="1"/>
          </p:cNvSpPr>
          <p:nvPr>
            <p:ph type="ftr" sz="quarter" idx="3"/>
          </p:nvPr>
        </p:nvSpPr>
        <p:spPr>
          <a:xfrm>
            <a:off x="5964418" y="6435115"/>
            <a:ext cx="3873501" cy="184149"/>
          </a:xfrm>
          <a:prstGeom prst="rect">
            <a:avLst/>
          </a:prstGeom>
        </p:spPr>
        <p:txBody>
          <a:bodyPr vert="horz" wrap="none" lIns="0" tIns="0" rIns="0" bIns="0" rtlCol="0" anchor="ctr">
            <a:noAutofit/>
          </a:bodyPr>
          <a:lstStyle>
            <a:lvl1pPr algn="r">
              <a:defRPr sz="1400">
                <a:solidFill>
                  <a:schemeClr val="tx1">
                    <a:alpha val="50000"/>
                  </a:schemeClr>
                </a:solidFill>
              </a:defRPr>
            </a:lvl1pPr>
          </a:lstStyle>
          <a:p>
            <a:r>
              <a:rPr lang="fr-FR"/>
              <a:t>Le Prix de l'Environnement</a:t>
            </a:r>
          </a:p>
        </p:txBody>
      </p:sp>
    </p:spTree>
    <p:extLst>
      <p:ext uri="{BB962C8B-B14F-4D97-AF65-F5344CB8AC3E}">
        <p14:creationId xmlns:p14="http://schemas.microsoft.com/office/powerpoint/2010/main" val="4254884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u standar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F80A598-7A28-4823-A173-C81E1AECB921}"/>
              </a:ext>
            </a:extLst>
          </p:cNvPr>
          <p:cNvSpPr>
            <a:spLocks noGrp="1"/>
          </p:cNvSpPr>
          <p:nvPr>
            <p:ph type="body" sz="quarter" idx="14" hasCustomPrompt="1"/>
          </p:nvPr>
        </p:nvSpPr>
        <p:spPr>
          <a:xfrm>
            <a:off x="8258876" y="2599517"/>
            <a:ext cx="2851688" cy="2437527"/>
          </a:xfrm>
          <a:ln w="3175">
            <a:solidFill>
              <a:schemeClr val="tx1"/>
            </a:solidFill>
          </a:ln>
        </p:spPr>
        <p:txBody>
          <a:bodyPr wrap="square" lIns="252000" tIns="252000" rIns="252000" bIns="252000" anchor="ctr">
            <a:spAutoFit/>
          </a:bodyPr>
          <a:lstStyle>
            <a:lvl1pPr>
              <a:defRPr b="0" i="0">
                <a:latin typeface="Vinci Sans Light" panose="02000000000000000000" pitchFamily="2" charset="77"/>
              </a:defRPr>
            </a:lvl1pPr>
            <a:lvl2pPr>
              <a:defRPr b="0" i="0">
                <a:latin typeface="Vinci Sans Light" panose="02000000000000000000" pitchFamily="2" charset="77"/>
              </a:defRPr>
            </a:lvl2pPr>
            <a:lvl3pPr>
              <a:defRPr b="0" i="0">
                <a:latin typeface="Vinci Sans Light" panose="02000000000000000000" pitchFamily="2" charset="77"/>
              </a:defRPr>
            </a:lvl3pPr>
            <a:lvl4pPr>
              <a:defRPr b="0" i="0">
                <a:latin typeface="Vinci Sans Light" panose="02000000000000000000" pitchFamily="2" charset="77"/>
              </a:defRPr>
            </a:lvl4pPr>
            <a:lvl5pPr>
              <a:defRPr b="0" i="0">
                <a:latin typeface="Vinci Sans Light" panose="02000000000000000000" pitchFamily="2" charset="77"/>
              </a:defRPr>
            </a:lvl5pPr>
          </a:lstStyle>
          <a:p>
            <a:pPr lvl="0"/>
            <a:r>
              <a:rPr lang="fr-FR"/>
              <a:t>Cliquez pour modifier le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contenu 3">
            <a:extLst>
              <a:ext uri="{FF2B5EF4-FFF2-40B4-BE49-F238E27FC236}">
                <a16:creationId xmlns:a16="http://schemas.microsoft.com/office/drawing/2014/main" id="{5ECCCAA9-5696-4B3C-A594-67BCBA1C5490}"/>
              </a:ext>
            </a:extLst>
          </p:cNvPr>
          <p:cNvSpPr>
            <a:spLocks noGrp="1"/>
          </p:cNvSpPr>
          <p:nvPr>
            <p:ph sz="quarter" idx="16" hasCustomPrompt="1"/>
          </p:nvPr>
        </p:nvSpPr>
        <p:spPr>
          <a:xfrm>
            <a:off x="1183218" y="2076451"/>
            <a:ext cx="6112933" cy="3822700"/>
          </a:xfrm>
        </p:spPr>
        <p:txBody>
          <a:bodyPr/>
          <a:lstStyle>
            <a:lvl1pPr>
              <a:defRPr b="0" i="0">
                <a:latin typeface="Vinci Sans Light" panose="02000000000000000000" pitchFamily="2" charset="77"/>
              </a:defRPr>
            </a:lvl1pPr>
          </a:lstStyle>
          <a:p>
            <a:pPr lvl="0"/>
            <a:r>
              <a:rPr lang="fr-FR"/>
              <a:t>Insérez une image, un graphique…</a:t>
            </a:r>
          </a:p>
        </p:txBody>
      </p:sp>
      <p:sp>
        <p:nvSpPr>
          <p:cNvPr id="16" name="Titre 1">
            <a:extLst>
              <a:ext uri="{FF2B5EF4-FFF2-40B4-BE49-F238E27FC236}">
                <a16:creationId xmlns:a16="http://schemas.microsoft.com/office/drawing/2014/main" id="{646B3705-4DB2-429E-83FB-2F3E7D21EE01}"/>
              </a:ext>
            </a:extLst>
          </p:cNvPr>
          <p:cNvSpPr>
            <a:spLocks noGrp="1"/>
          </p:cNvSpPr>
          <p:nvPr>
            <p:ph type="title" hasCustomPrompt="1"/>
          </p:nvPr>
        </p:nvSpPr>
        <p:spPr>
          <a:xfrm>
            <a:off x="838200" y="477079"/>
            <a:ext cx="6764952" cy="720917"/>
          </a:xfrm>
        </p:spPr>
        <p:txBody>
          <a:bodyPr anchor="b"/>
          <a:lstStyle>
            <a:lvl1pPr>
              <a:defRPr b="1" i="0">
                <a:solidFill>
                  <a:schemeClr val="tx1"/>
                </a:solidFill>
                <a:latin typeface="Vinci Serif Black" panose="02000000000000000000" pitchFamily="2" charset="77"/>
              </a:defRPr>
            </a:lvl1pPr>
          </a:lstStyle>
          <a:p>
            <a:r>
              <a:rPr lang="fr-FR"/>
              <a:t>Titre première ligne</a:t>
            </a:r>
          </a:p>
        </p:txBody>
      </p:sp>
      <p:sp>
        <p:nvSpPr>
          <p:cNvPr id="17" name="Espace réservé du texte 4">
            <a:extLst>
              <a:ext uri="{FF2B5EF4-FFF2-40B4-BE49-F238E27FC236}">
                <a16:creationId xmlns:a16="http://schemas.microsoft.com/office/drawing/2014/main" id="{CF2AF106-C29A-4D47-93BA-03B7763742AA}"/>
              </a:ext>
            </a:extLst>
          </p:cNvPr>
          <p:cNvSpPr>
            <a:spLocks noGrp="1"/>
          </p:cNvSpPr>
          <p:nvPr>
            <p:ph type="body" sz="quarter" idx="17" hasCustomPrompt="1"/>
          </p:nvPr>
        </p:nvSpPr>
        <p:spPr>
          <a:xfrm>
            <a:off x="827617" y="1035050"/>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10" name="Espace réservé du numéro de diapositive 35">
            <a:extLst>
              <a:ext uri="{FF2B5EF4-FFF2-40B4-BE49-F238E27FC236}">
                <a16:creationId xmlns:a16="http://schemas.microsoft.com/office/drawing/2014/main" id="{939198A5-38CD-489E-B9C0-35A7D43D369A}"/>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11" name="Espace réservé du pied de page 38">
            <a:extLst>
              <a:ext uri="{FF2B5EF4-FFF2-40B4-BE49-F238E27FC236}">
                <a16:creationId xmlns:a16="http://schemas.microsoft.com/office/drawing/2014/main" id="{C405028E-9B74-4ADC-981B-39EF6F9EBC2F}"/>
              </a:ext>
            </a:extLst>
          </p:cNvPr>
          <p:cNvSpPr>
            <a:spLocks noGrp="1"/>
          </p:cNvSpPr>
          <p:nvPr>
            <p:ph type="ftr" sz="quarter" idx="3"/>
          </p:nvPr>
        </p:nvSpPr>
        <p:spPr>
          <a:xfrm>
            <a:off x="5964418" y="6435115"/>
            <a:ext cx="3873501" cy="184149"/>
          </a:xfrm>
          <a:prstGeom prst="rect">
            <a:avLst/>
          </a:prstGeom>
        </p:spPr>
        <p:txBody>
          <a:bodyPr vert="horz" wrap="none" lIns="0" tIns="0" rIns="0" bIns="0" rtlCol="0" anchor="ctr">
            <a:noAutofit/>
          </a:bodyPr>
          <a:lstStyle>
            <a:lvl1pPr algn="r">
              <a:defRPr sz="1400" b="0" i="0">
                <a:solidFill>
                  <a:schemeClr val="tx1">
                    <a:alpha val="50000"/>
                  </a:schemeClr>
                </a:solidFill>
                <a:latin typeface="Vinci Sans Light" panose="02000000000000000000" pitchFamily="2" charset="77"/>
              </a:defRPr>
            </a:lvl1pPr>
          </a:lstStyle>
          <a:p>
            <a:r>
              <a:rPr lang="fr-FR"/>
              <a:t>Le Prix de l'Environnement</a:t>
            </a:r>
          </a:p>
        </p:txBody>
      </p:sp>
    </p:spTree>
    <p:extLst>
      <p:ext uri="{BB962C8B-B14F-4D97-AF65-F5344CB8AC3E}">
        <p14:creationId xmlns:p14="http://schemas.microsoft.com/office/powerpoint/2010/main" val="170632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ommaire">
    <p:spTree>
      <p:nvGrpSpPr>
        <p:cNvPr id="1" name=""/>
        <p:cNvGrpSpPr/>
        <p:nvPr/>
      </p:nvGrpSpPr>
      <p:grpSpPr>
        <a:xfrm>
          <a:off x="0" y="0"/>
          <a:ext cx="0" cy="0"/>
          <a:chOff x="0" y="0"/>
          <a:chExt cx="0" cy="0"/>
        </a:xfrm>
      </p:grpSpPr>
      <p:sp>
        <p:nvSpPr>
          <p:cNvPr id="39" name="Espace réservé du texte 3">
            <a:extLst>
              <a:ext uri="{FF2B5EF4-FFF2-40B4-BE49-F238E27FC236}">
                <a16:creationId xmlns:a16="http://schemas.microsoft.com/office/drawing/2014/main" id="{13B86234-6BCD-4309-898A-F8DE311A9762}"/>
              </a:ext>
            </a:extLst>
          </p:cNvPr>
          <p:cNvSpPr>
            <a:spLocks noGrp="1"/>
          </p:cNvSpPr>
          <p:nvPr>
            <p:ph type="body" sz="quarter" idx="33" hasCustomPrompt="1"/>
          </p:nvPr>
        </p:nvSpPr>
        <p:spPr>
          <a:xfrm flipH="1">
            <a:off x="0" y="0"/>
            <a:ext cx="12192000" cy="6858000"/>
          </a:xfrm>
          <a:solidFill>
            <a:srgbClr val="000000">
              <a:alpha val="25000"/>
            </a:srgbClr>
          </a:solidFill>
        </p:spPr>
        <p:txBody>
          <a:bodyPr/>
          <a:lstStyle>
            <a:lvl1pPr>
              <a:defRPr b="0" i="0">
                <a:latin typeface="Vinci Sans Light" panose="02000000000000000000" pitchFamily="2" charset="77"/>
              </a:defRPr>
            </a:lvl1pPr>
          </a:lstStyle>
          <a:p>
            <a:pPr lvl="0"/>
            <a:r>
              <a:rPr lang="fr-FR"/>
              <a:t> </a:t>
            </a:r>
          </a:p>
        </p:txBody>
      </p:sp>
      <p:sp>
        <p:nvSpPr>
          <p:cNvPr id="16" name="Espace réservé pour une image  10">
            <a:extLst>
              <a:ext uri="{FF2B5EF4-FFF2-40B4-BE49-F238E27FC236}">
                <a16:creationId xmlns:a16="http://schemas.microsoft.com/office/drawing/2014/main" id="{1D2E285A-73AB-4D5E-B448-9621DB1F13B5}"/>
              </a:ext>
            </a:extLst>
          </p:cNvPr>
          <p:cNvSpPr>
            <a:spLocks noGrp="1"/>
          </p:cNvSpPr>
          <p:nvPr>
            <p:ph type="pic" sz="quarter" idx="14" hasCustomPrompt="1"/>
          </p:nvPr>
        </p:nvSpPr>
        <p:spPr>
          <a:xfrm>
            <a:off x="0" y="0"/>
            <a:ext cx="12192000" cy="6858000"/>
          </a:xfrm>
          <a:ln w="3175">
            <a:noFill/>
          </a:ln>
        </p:spPr>
        <p:txBody>
          <a:bodyPr lIns="360000" tIns="360000" rIns="360000" bIns="360000" anchor="t"/>
          <a:lstStyle>
            <a:lvl1pPr algn="l">
              <a:defRPr b="0" i="0">
                <a:solidFill>
                  <a:schemeClr val="accent1"/>
                </a:solidFill>
                <a:latin typeface="Vinci Sans Light" panose="02000000000000000000" pitchFamily="2" charset="77"/>
              </a:defRPr>
            </a:lvl1pPr>
          </a:lstStyle>
          <a:p>
            <a:pPr lvl="0"/>
            <a:r>
              <a:rPr lang="fr-FR"/>
              <a:t>Insérer une image,</a:t>
            </a:r>
            <a:br>
              <a:rPr lang="fr-FR"/>
            </a:br>
            <a:r>
              <a:rPr lang="fr-FR"/>
              <a:t>puis la faire passer à l’arrière-plan.</a:t>
            </a:r>
            <a:br>
              <a:rPr lang="fr-FR"/>
            </a:br>
            <a:r>
              <a:rPr lang="fr-FR"/>
              <a:t>(clic-droit &gt; arrière-plan)</a:t>
            </a:r>
          </a:p>
        </p:txBody>
      </p:sp>
      <p:sp>
        <p:nvSpPr>
          <p:cNvPr id="17" name="Espace réservé du texte 16">
            <a:extLst>
              <a:ext uri="{FF2B5EF4-FFF2-40B4-BE49-F238E27FC236}">
                <a16:creationId xmlns:a16="http://schemas.microsoft.com/office/drawing/2014/main" id="{35AD1554-4D21-4960-9988-FFA1EF581031}"/>
              </a:ext>
            </a:extLst>
          </p:cNvPr>
          <p:cNvSpPr>
            <a:spLocks noGrp="1"/>
          </p:cNvSpPr>
          <p:nvPr>
            <p:ph type="body" sz="quarter" idx="15" hasCustomPrompt="1"/>
          </p:nvPr>
        </p:nvSpPr>
        <p:spPr>
          <a:xfrm>
            <a:off x="6502399" y="1824283"/>
            <a:ext cx="2465733" cy="1254501"/>
          </a:xfrm>
          <a:solidFill>
            <a:srgbClr val="000000">
              <a:alpha val="10000"/>
            </a:srgbClr>
          </a:solidFill>
          <a:ln w="3175">
            <a:solidFill>
              <a:schemeClr val="bg1"/>
            </a:solidFill>
          </a:ln>
        </p:spPr>
        <p:txBody>
          <a:bodyPr wrap="square" lIns="180000" tIns="72000" rIns="180000" bIns="72000" anchor="ctr">
            <a:noAutofit/>
          </a:bodyPr>
          <a:lstStyle>
            <a:lvl1pPr algn="l">
              <a:lnSpc>
                <a:spcPct val="70000"/>
              </a:lnSpc>
              <a:defRPr sz="2133" b="1" i="0" spc="133" baseline="0">
                <a:solidFill>
                  <a:schemeClr val="bg1"/>
                </a:solidFill>
                <a:effectLst>
                  <a:outerShdw blurRad="63500" algn="ctr" rotWithShape="0">
                    <a:prstClr val="black">
                      <a:alpha val="68000"/>
                    </a:prstClr>
                  </a:outerShdw>
                </a:effectLst>
                <a:latin typeface="Vinci Serif Black" panose="02000000000000000000" pitchFamily="2" charset="77"/>
              </a:defRPr>
            </a:lvl1pPr>
          </a:lstStyle>
          <a:p>
            <a:pPr lvl="0"/>
            <a:r>
              <a:rPr lang="fr-FR"/>
              <a:t> </a:t>
            </a:r>
          </a:p>
        </p:txBody>
      </p:sp>
      <p:sp>
        <p:nvSpPr>
          <p:cNvPr id="2" name="Titre 1">
            <a:extLst>
              <a:ext uri="{FF2B5EF4-FFF2-40B4-BE49-F238E27FC236}">
                <a16:creationId xmlns:a16="http://schemas.microsoft.com/office/drawing/2014/main" id="{7393B8CC-F772-4DBC-9C13-059949A9C4A2}"/>
              </a:ext>
            </a:extLst>
          </p:cNvPr>
          <p:cNvSpPr>
            <a:spLocks noGrp="1"/>
          </p:cNvSpPr>
          <p:nvPr>
            <p:ph type="title" hasCustomPrompt="1"/>
          </p:nvPr>
        </p:nvSpPr>
        <p:spPr>
          <a:xfrm>
            <a:off x="6497009" y="1121229"/>
            <a:ext cx="4986868" cy="441025"/>
          </a:xfrm>
        </p:spPr>
        <p:txBody>
          <a:bodyPr/>
          <a:lstStyle>
            <a:lvl1pPr algn="l" defTabSz="484895" rtl="0" eaLnBrk="1" latinLnBrk="0" hangingPunct="1">
              <a:lnSpc>
                <a:spcPct val="70000"/>
              </a:lnSpc>
              <a:spcBef>
                <a:spcPct val="0"/>
              </a:spcBef>
              <a:spcAft>
                <a:spcPts val="800"/>
              </a:spcAft>
              <a:buNone/>
              <a:defRPr lang="fr-FR" sz="4267" b="1" i="0" kern="1200" cap="none" baseline="0" dirty="0">
                <a:solidFill>
                  <a:schemeClr val="bg1"/>
                </a:solidFill>
                <a:effectLst>
                  <a:outerShdw blurRad="190500" algn="ctr" rotWithShape="0">
                    <a:prstClr val="black">
                      <a:alpha val="20000"/>
                    </a:prstClr>
                  </a:outerShdw>
                </a:effectLst>
                <a:latin typeface="Vinci Serif Black" panose="02000000000000000000" pitchFamily="2" charset="77"/>
                <a:ea typeface="+mj-ea"/>
                <a:cs typeface="+mj-cs"/>
              </a:defRPr>
            </a:lvl1pPr>
          </a:lstStyle>
          <a:p>
            <a:r>
              <a:rPr lang="fr-FR"/>
              <a:t>Sommaire</a:t>
            </a:r>
          </a:p>
        </p:txBody>
      </p:sp>
      <p:sp>
        <p:nvSpPr>
          <p:cNvPr id="5" name="Espace réservé du texte 4">
            <a:extLst>
              <a:ext uri="{FF2B5EF4-FFF2-40B4-BE49-F238E27FC236}">
                <a16:creationId xmlns:a16="http://schemas.microsoft.com/office/drawing/2014/main" id="{B1F3E640-88C3-4A82-9190-96BD9BE43D62}"/>
              </a:ext>
            </a:extLst>
          </p:cNvPr>
          <p:cNvSpPr>
            <a:spLocks noGrp="1"/>
          </p:cNvSpPr>
          <p:nvPr>
            <p:ph type="body" sz="quarter" idx="16" hasCustomPrompt="1"/>
          </p:nvPr>
        </p:nvSpPr>
        <p:spPr>
          <a:xfrm>
            <a:off x="6675389" y="2025415"/>
            <a:ext cx="2140545" cy="444773"/>
          </a:xfrm>
        </p:spPr>
        <p:txBody>
          <a:bodyPr anchor="b"/>
          <a:lstStyle>
            <a:lvl1pPr algn="ctr">
              <a:defRPr lang="fr-FR" sz="1467" b="1" i="0" kern="1200" cap="none" baseline="0" dirty="0">
                <a:solidFill>
                  <a:schemeClr val="bg1"/>
                </a:solidFill>
                <a:effectLst>
                  <a:outerShdw blurRad="190500" algn="ctr" rotWithShape="0">
                    <a:prstClr val="black">
                      <a:alpha val="20000"/>
                    </a:prstClr>
                  </a:outerShdw>
                </a:effectLst>
                <a:latin typeface="Vinci Serif Black" panose="02000000000000000000" pitchFamily="2" charset="77"/>
                <a:ea typeface="+mj-ea"/>
                <a:cs typeface="+mj-cs"/>
              </a:defRPr>
            </a:lvl1pPr>
            <a:lvl2pPr algn="ctr">
              <a:defRPr sz="1200"/>
            </a:lvl2pPr>
            <a:lvl3pPr algn="ctr">
              <a:defRPr sz="1200"/>
            </a:lvl3pPr>
            <a:lvl4pPr algn="ctr">
              <a:defRPr sz="933"/>
            </a:lvl4pPr>
            <a:lvl5pPr algn="ctr">
              <a:defRPr sz="933"/>
            </a:lvl5pPr>
          </a:lstStyle>
          <a:p>
            <a:pPr lvl="0"/>
            <a:r>
              <a:rPr lang="fr-FR"/>
              <a:t>Titre ligne 1</a:t>
            </a:r>
          </a:p>
        </p:txBody>
      </p:sp>
      <p:sp>
        <p:nvSpPr>
          <p:cNvPr id="14" name="Espace réservé du texte 4">
            <a:extLst>
              <a:ext uri="{FF2B5EF4-FFF2-40B4-BE49-F238E27FC236}">
                <a16:creationId xmlns:a16="http://schemas.microsoft.com/office/drawing/2014/main" id="{D0E66048-4813-4723-A2C1-23C28A14E467}"/>
              </a:ext>
            </a:extLst>
          </p:cNvPr>
          <p:cNvSpPr>
            <a:spLocks noGrp="1"/>
          </p:cNvSpPr>
          <p:nvPr>
            <p:ph type="body" sz="quarter" idx="17" hasCustomPrompt="1"/>
          </p:nvPr>
        </p:nvSpPr>
        <p:spPr>
          <a:xfrm>
            <a:off x="6675389" y="2456446"/>
            <a:ext cx="2140545" cy="444773"/>
          </a:xfrm>
        </p:spPr>
        <p:txBody>
          <a:bodyPr anchor="t"/>
          <a:lstStyle>
            <a:lvl1pPr algn="ctr">
              <a:defRPr lang="fr-FR" sz="1467" b="0" i="0" kern="1200" cap="none" baseline="0" dirty="0">
                <a:solidFill>
                  <a:schemeClr val="bg1"/>
                </a:solidFill>
                <a:effectLst>
                  <a:outerShdw blurRad="190500" algn="ctr" rotWithShape="0">
                    <a:prstClr val="black">
                      <a:alpha val="20000"/>
                    </a:prstClr>
                  </a:outerShdw>
                </a:effectLst>
                <a:latin typeface="Vinci Sans Light" panose="02000000000000000000" pitchFamily="2" charset="77"/>
                <a:ea typeface="+mj-ea"/>
                <a:cs typeface="+mj-cs"/>
              </a:defRPr>
            </a:lvl1pPr>
            <a:lvl2pPr algn="ctr">
              <a:defRPr sz="1200"/>
            </a:lvl2pPr>
            <a:lvl3pPr algn="ctr">
              <a:defRPr sz="1200"/>
            </a:lvl3pPr>
            <a:lvl4pPr algn="ctr">
              <a:defRPr sz="933"/>
            </a:lvl4pPr>
            <a:lvl5pPr algn="ctr">
              <a:defRPr sz="933"/>
            </a:lvl5pPr>
          </a:lstStyle>
          <a:p>
            <a:pPr lvl="0"/>
            <a:r>
              <a:rPr lang="fr-FR"/>
              <a:t>Titre ligne 1</a:t>
            </a:r>
          </a:p>
        </p:txBody>
      </p:sp>
      <p:sp>
        <p:nvSpPr>
          <p:cNvPr id="15" name="Espace réservé du texte 16">
            <a:extLst>
              <a:ext uri="{FF2B5EF4-FFF2-40B4-BE49-F238E27FC236}">
                <a16:creationId xmlns:a16="http://schemas.microsoft.com/office/drawing/2014/main" id="{83FFFFAD-EC77-4C5D-9603-64C9FE794DAD}"/>
              </a:ext>
            </a:extLst>
          </p:cNvPr>
          <p:cNvSpPr>
            <a:spLocks noGrp="1"/>
          </p:cNvSpPr>
          <p:nvPr>
            <p:ph type="body" sz="quarter" idx="18" hasCustomPrompt="1"/>
          </p:nvPr>
        </p:nvSpPr>
        <p:spPr>
          <a:xfrm>
            <a:off x="9020847" y="1824283"/>
            <a:ext cx="2465733" cy="1254501"/>
          </a:xfrm>
          <a:solidFill>
            <a:srgbClr val="000000">
              <a:alpha val="10000"/>
            </a:srgbClr>
          </a:solidFill>
          <a:ln w="3175">
            <a:solidFill>
              <a:schemeClr val="bg1"/>
            </a:solidFill>
          </a:ln>
        </p:spPr>
        <p:txBody>
          <a:bodyPr wrap="square" lIns="180000" tIns="72000" rIns="180000" bIns="72000" anchor="ctr">
            <a:noAutofit/>
          </a:bodyPr>
          <a:lstStyle>
            <a:lvl1pPr algn="l">
              <a:lnSpc>
                <a:spcPct val="70000"/>
              </a:lnSpc>
              <a:defRPr sz="2133" b="1" i="0" spc="133" baseline="0">
                <a:solidFill>
                  <a:schemeClr val="bg1"/>
                </a:solidFill>
                <a:effectLst>
                  <a:outerShdw blurRad="63500" algn="ctr" rotWithShape="0">
                    <a:prstClr val="black">
                      <a:alpha val="68000"/>
                    </a:prstClr>
                  </a:outerShdw>
                </a:effectLst>
                <a:latin typeface="Vinci Serif Black" panose="02000000000000000000" pitchFamily="2" charset="77"/>
              </a:defRPr>
            </a:lvl1pPr>
          </a:lstStyle>
          <a:p>
            <a:pPr lvl="0"/>
            <a:r>
              <a:rPr lang="fr-FR"/>
              <a:t> </a:t>
            </a:r>
          </a:p>
        </p:txBody>
      </p:sp>
      <p:sp>
        <p:nvSpPr>
          <p:cNvPr id="22" name="Espace réservé du texte 4">
            <a:extLst>
              <a:ext uri="{FF2B5EF4-FFF2-40B4-BE49-F238E27FC236}">
                <a16:creationId xmlns:a16="http://schemas.microsoft.com/office/drawing/2014/main" id="{DA773CFB-4927-4D45-ADCB-B873981F01EF}"/>
              </a:ext>
            </a:extLst>
          </p:cNvPr>
          <p:cNvSpPr>
            <a:spLocks noGrp="1"/>
          </p:cNvSpPr>
          <p:nvPr>
            <p:ph type="body" sz="quarter" idx="19" hasCustomPrompt="1"/>
          </p:nvPr>
        </p:nvSpPr>
        <p:spPr>
          <a:xfrm>
            <a:off x="9193837" y="2025415"/>
            <a:ext cx="2140545" cy="444773"/>
          </a:xfrm>
        </p:spPr>
        <p:txBody>
          <a:bodyPr anchor="b"/>
          <a:lstStyle>
            <a:lvl1pPr algn="ctr">
              <a:defRPr lang="fr-FR" sz="1467" b="1" i="0" kern="1200" cap="none" baseline="0" dirty="0">
                <a:solidFill>
                  <a:schemeClr val="bg1"/>
                </a:solidFill>
                <a:effectLst>
                  <a:outerShdw blurRad="190500" algn="ctr" rotWithShape="0">
                    <a:prstClr val="black">
                      <a:alpha val="20000"/>
                    </a:prstClr>
                  </a:outerShdw>
                </a:effectLst>
                <a:latin typeface="Vinci Serif Black" panose="02000000000000000000" pitchFamily="2" charset="77"/>
                <a:ea typeface="+mj-ea"/>
                <a:cs typeface="+mj-cs"/>
              </a:defRPr>
            </a:lvl1pPr>
            <a:lvl2pPr algn="ctr">
              <a:defRPr sz="1200"/>
            </a:lvl2pPr>
            <a:lvl3pPr algn="ctr">
              <a:defRPr sz="1200"/>
            </a:lvl3pPr>
            <a:lvl4pPr algn="ctr">
              <a:defRPr sz="933"/>
            </a:lvl4pPr>
            <a:lvl5pPr algn="ctr">
              <a:defRPr sz="933"/>
            </a:lvl5pPr>
          </a:lstStyle>
          <a:p>
            <a:pPr lvl="0"/>
            <a:r>
              <a:rPr lang="fr-FR"/>
              <a:t>Titre ligne 1</a:t>
            </a:r>
          </a:p>
        </p:txBody>
      </p:sp>
      <p:sp>
        <p:nvSpPr>
          <p:cNvPr id="23" name="Espace réservé du texte 4">
            <a:extLst>
              <a:ext uri="{FF2B5EF4-FFF2-40B4-BE49-F238E27FC236}">
                <a16:creationId xmlns:a16="http://schemas.microsoft.com/office/drawing/2014/main" id="{353535A4-AEEA-47AE-A752-689FABDF1BEC}"/>
              </a:ext>
            </a:extLst>
          </p:cNvPr>
          <p:cNvSpPr>
            <a:spLocks noGrp="1"/>
          </p:cNvSpPr>
          <p:nvPr>
            <p:ph type="body" sz="quarter" idx="20" hasCustomPrompt="1"/>
          </p:nvPr>
        </p:nvSpPr>
        <p:spPr>
          <a:xfrm>
            <a:off x="9193837" y="2456446"/>
            <a:ext cx="2140545" cy="444773"/>
          </a:xfrm>
        </p:spPr>
        <p:txBody>
          <a:bodyPr anchor="t"/>
          <a:lstStyle>
            <a:lvl1pPr algn="ctr">
              <a:defRPr lang="fr-FR" sz="1467" b="0" i="0" kern="1200" cap="none" baseline="0" dirty="0">
                <a:solidFill>
                  <a:schemeClr val="bg1"/>
                </a:solidFill>
                <a:effectLst>
                  <a:outerShdw blurRad="190500" algn="ctr" rotWithShape="0">
                    <a:prstClr val="black">
                      <a:alpha val="20000"/>
                    </a:prstClr>
                  </a:outerShdw>
                </a:effectLst>
                <a:latin typeface="Vinci Sans Light" panose="02000000000000000000" pitchFamily="2" charset="77"/>
                <a:ea typeface="+mj-ea"/>
                <a:cs typeface="+mj-cs"/>
              </a:defRPr>
            </a:lvl1pPr>
            <a:lvl2pPr algn="ctr">
              <a:defRPr sz="1200"/>
            </a:lvl2pPr>
            <a:lvl3pPr algn="ctr">
              <a:defRPr sz="1200"/>
            </a:lvl3pPr>
            <a:lvl4pPr algn="ctr">
              <a:defRPr sz="933"/>
            </a:lvl4pPr>
            <a:lvl5pPr algn="ctr">
              <a:defRPr sz="933"/>
            </a:lvl5pPr>
          </a:lstStyle>
          <a:p>
            <a:pPr lvl="0"/>
            <a:r>
              <a:rPr lang="fr-FR"/>
              <a:t>Titre ligne 1</a:t>
            </a:r>
          </a:p>
        </p:txBody>
      </p:sp>
      <p:sp>
        <p:nvSpPr>
          <p:cNvPr id="25" name="Espace réservé du texte 16">
            <a:extLst>
              <a:ext uri="{FF2B5EF4-FFF2-40B4-BE49-F238E27FC236}">
                <a16:creationId xmlns:a16="http://schemas.microsoft.com/office/drawing/2014/main" id="{A1C79A02-75C1-49DD-9EF6-7DE00912AE15}"/>
              </a:ext>
            </a:extLst>
          </p:cNvPr>
          <p:cNvSpPr>
            <a:spLocks noGrp="1"/>
          </p:cNvSpPr>
          <p:nvPr>
            <p:ph type="body" sz="quarter" idx="21" hasCustomPrompt="1"/>
          </p:nvPr>
        </p:nvSpPr>
        <p:spPr>
          <a:xfrm>
            <a:off x="6502399" y="3135846"/>
            <a:ext cx="2465733" cy="1254501"/>
          </a:xfrm>
          <a:solidFill>
            <a:srgbClr val="000000">
              <a:alpha val="10000"/>
            </a:srgbClr>
          </a:solidFill>
          <a:ln w="3175">
            <a:solidFill>
              <a:schemeClr val="bg1"/>
            </a:solidFill>
          </a:ln>
        </p:spPr>
        <p:txBody>
          <a:bodyPr wrap="square" lIns="180000" tIns="72000" rIns="180000" bIns="72000" anchor="ctr">
            <a:noAutofit/>
          </a:bodyPr>
          <a:lstStyle>
            <a:lvl1pPr algn="l">
              <a:lnSpc>
                <a:spcPct val="70000"/>
              </a:lnSpc>
              <a:defRPr sz="2133" b="1" i="0" spc="133" baseline="0">
                <a:solidFill>
                  <a:schemeClr val="bg1"/>
                </a:solidFill>
                <a:effectLst>
                  <a:outerShdw blurRad="63500" algn="ctr" rotWithShape="0">
                    <a:prstClr val="black">
                      <a:alpha val="68000"/>
                    </a:prstClr>
                  </a:outerShdw>
                </a:effectLst>
                <a:latin typeface="Vinci Serif Black" panose="02000000000000000000" pitchFamily="2" charset="77"/>
              </a:defRPr>
            </a:lvl1pPr>
          </a:lstStyle>
          <a:p>
            <a:pPr lvl="0"/>
            <a:r>
              <a:rPr lang="fr-FR"/>
              <a:t> </a:t>
            </a:r>
          </a:p>
        </p:txBody>
      </p:sp>
      <p:sp>
        <p:nvSpPr>
          <p:cNvPr id="26" name="Espace réservé du texte 4">
            <a:extLst>
              <a:ext uri="{FF2B5EF4-FFF2-40B4-BE49-F238E27FC236}">
                <a16:creationId xmlns:a16="http://schemas.microsoft.com/office/drawing/2014/main" id="{63FC40D3-95F1-48DB-BC71-2C72A8B4C1DF}"/>
              </a:ext>
            </a:extLst>
          </p:cNvPr>
          <p:cNvSpPr>
            <a:spLocks noGrp="1"/>
          </p:cNvSpPr>
          <p:nvPr>
            <p:ph type="body" sz="quarter" idx="22" hasCustomPrompt="1"/>
          </p:nvPr>
        </p:nvSpPr>
        <p:spPr>
          <a:xfrm>
            <a:off x="6675389" y="3336978"/>
            <a:ext cx="2140545" cy="444773"/>
          </a:xfrm>
        </p:spPr>
        <p:txBody>
          <a:bodyPr anchor="b"/>
          <a:lstStyle>
            <a:lvl1pPr algn="ctr">
              <a:defRPr lang="fr-FR" sz="1467" b="1" i="0" kern="1200" cap="none" baseline="0" dirty="0">
                <a:solidFill>
                  <a:schemeClr val="bg1"/>
                </a:solidFill>
                <a:effectLst>
                  <a:outerShdw blurRad="190500" algn="ctr" rotWithShape="0">
                    <a:prstClr val="black">
                      <a:alpha val="20000"/>
                    </a:prstClr>
                  </a:outerShdw>
                </a:effectLst>
                <a:latin typeface="Vinci Serif Black" panose="02000000000000000000" pitchFamily="2" charset="77"/>
                <a:ea typeface="+mj-ea"/>
                <a:cs typeface="+mj-cs"/>
              </a:defRPr>
            </a:lvl1pPr>
            <a:lvl2pPr algn="ctr">
              <a:defRPr sz="1200"/>
            </a:lvl2pPr>
            <a:lvl3pPr algn="ctr">
              <a:defRPr sz="1200"/>
            </a:lvl3pPr>
            <a:lvl4pPr algn="ctr">
              <a:defRPr sz="933"/>
            </a:lvl4pPr>
            <a:lvl5pPr algn="ctr">
              <a:defRPr sz="933"/>
            </a:lvl5pPr>
          </a:lstStyle>
          <a:p>
            <a:pPr lvl="0"/>
            <a:r>
              <a:rPr lang="fr-FR"/>
              <a:t>Titre ligne 1</a:t>
            </a:r>
          </a:p>
        </p:txBody>
      </p:sp>
      <p:sp>
        <p:nvSpPr>
          <p:cNvPr id="27" name="Espace réservé du texte 4">
            <a:extLst>
              <a:ext uri="{FF2B5EF4-FFF2-40B4-BE49-F238E27FC236}">
                <a16:creationId xmlns:a16="http://schemas.microsoft.com/office/drawing/2014/main" id="{698F22A6-142C-4EC8-9FDE-1E79D52805F8}"/>
              </a:ext>
            </a:extLst>
          </p:cNvPr>
          <p:cNvSpPr>
            <a:spLocks noGrp="1"/>
          </p:cNvSpPr>
          <p:nvPr>
            <p:ph type="body" sz="quarter" idx="23" hasCustomPrompt="1"/>
          </p:nvPr>
        </p:nvSpPr>
        <p:spPr>
          <a:xfrm>
            <a:off x="6675389" y="3768008"/>
            <a:ext cx="2140545" cy="444773"/>
          </a:xfrm>
        </p:spPr>
        <p:txBody>
          <a:bodyPr anchor="t"/>
          <a:lstStyle>
            <a:lvl1pPr algn="ctr">
              <a:defRPr lang="fr-FR" sz="1467" b="0" i="0" kern="1200" cap="none" baseline="0" dirty="0">
                <a:solidFill>
                  <a:schemeClr val="bg1"/>
                </a:solidFill>
                <a:effectLst>
                  <a:outerShdw blurRad="190500" algn="ctr" rotWithShape="0">
                    <a:prstClr val="black">
                      <a:alpha val="20000"/>
                    </a:prstClr>
                  </a:outerShdw>
                </a:effectLst>
                <a:latin typeface="Vinci Sans Light" panose="02000000000000000000" pitchFamily="2" charset="77"/>
                <a:ea typeface="+mj-ea"/>
                <a:cs typeface="+mj-cs"/>
              </a:defRPr>
            </a:lvl1pPr>
            <a:lvl2pPr algn="ctr">
              <a:defRPr sz="1200"/>
            </a:lvl2pPr>
            <a:lvl3pPr algn="ctr">
              <a:defRPr sz="1200"/>
            </a:lvl3pPr>
            <a:lvl4pPr algn="ctr">
              <a:defRPr sz="933"/>
            </a:lvl4pPr>
            <a:lvl5pPr algn="ctr">
              <a:defRPr sz="933"/>
            </a:lvl5pPr>
          </a:lstStyle>
          <a:p>
            <a:pPr lvl="0"/>
            <a:r>
              <a:rPr lang="fr-FR"/>
              <a:t>Titre ligne 1</a:t>
            </a:r>
          </a:p>
        </p:txBody>
      </p:sp>
      <p:sp>
        <p:nvSpPr>
          <p:cNvPr id="28" name="Espace réservé du texte 16">
            <a:extLst>
              <a:ext uri="{FF2B5EF4-FFF2-40B4-BE49-F238E27FC236}">
                <a16:creationId xmlns:a16="http://schemas.microsoft.com/office/drawing/2014/main" id="{F447BBC8-FA1A-4248-93BA-3C12A8089244}"/>
              </a:ext>
            </a:extLst>
          </p:cNvPr>
          <p:cNvSpPr>
            <a:spLocks noGrp="1"/>
          </p:cNvSpPr>
          <p:nvPr>
            <p:ph type="body" sz="quarter" idx="24" hasCustomPrompt="1"/>
          </p:nvPr>
        </p:nvSpPr>
        <p:spPr>
          <a:xfrm>
            <a:off x="9020847" y="3135846"/>
            <a:ext cx="2465733" cy="1254501"/>
          </a:xfrm>
          <a:solidFill>
            <a:srgbClr val="000000">
              <a:alpha val="10000"/>
            </a:srgbClr>
          </a:solidFill>
          <a:ln w="3175">
            <a:solidFill>
              <a:schemeClr val="bg1"/>
            </a:solidFill>
          </a:ln>
        </p:spPr>
        <p:txBody>
          <a:bodyPr wrap="square" lIns="180000" tIns="72000" rIns="180000" bIns="72000" anchor="ctr">
            <a:noAutofit/>
          </a:bodyPr>
          <a:lstStyle>
            <a:lvl1pPr algn="l">
              <a:lnSpc>
                <a:spcPct val="70000"/>
              </a:lnSpc>
              <a:defRPr sz="2133" b="1" i="0" spc="133" baseline="0">
                <a:solidFill>
                  <a:schemeClr val="bg1"/>
                </a:solidFill>
                <a:effectLst>
                  <a:outerShdw blurRad="63500" algn="ctr" rotWithShape="0">
                    <a:prstClr val="black">
                      <a:alpha val="68000"/>
                    </a:prstClr>
                  </a:outerShdw>
                </a:effectLst>
                <a:latin typeface="Vinci Serif Black" panose="02000000000000000000" pitchFamily="2" charset="77"/>
              </a:defRPr>
            </a:lvl1pPr>
          </a:lstStyle>
          <a:p>
            <a:pPr lvl="0"/>
            <a:r>
              <a:rPr lang="fr-FR"/>
              <a:t> </a:t>
            </a:r>
          </a:p>
        </p:txBody>
      </p:sp>
      <p:sp>
        <p:nvSpPr>
          <p:cNvPr id="29" name="Espace réservé du texte 4">
            <a:extLst>
              <a:ext uri="{FF2B5EF4-FFF2-40B4-BE49-F238E27FC236}">
                <a16:creationId xmlns:a16="http://schemas.microsoft.com/office/drawing/2014/main" id="{6EA801DB-C853-4279-AA78-269BBC5D1841}"/>
              </a:ext>
            </a:extLst>
          </p:cNvPr>
          <p:cNvSpPr>
            <a:spLocks noGrp="1"/>
          </p:cNvSpPr>
          <p:nvPr>
            <p:ph type="body" sz="quarter" idx="25" hasCustomPrompt="1"/>
          </p:nvPr>
        </p:nvSpPr>
        <p:spPr>
          <a:xfrm>
            <a:off x="9193837" y="3336978"/>
            <a:ext cx="2140545" cy="444773"/>
          </a:xfrm>
        </p:spPr>
        <p:txBody>
          <a:bodyPr anchor="b"/>
          <a:lstStyle>
            <a:lvl1pPr algn="ctr">
              <a:defRPr lang="fr-FR" sz="1467" b="1" i="0" kern="1200" cap="none" baseline="0" dirty="0">
                <a:solidFill>
                  <a:schemeClr val="bg1"/>
                </a:solidFill>
                <a:effectLst>
                  <a:outerShdw blurRad="190500" algn="ctr" rotWithShape="0">
                    <a:prstClr val="black">
                      <a:alpha val="20000"/>
                    </a:prstClr>
                  </a:outerShdw>
                </a:effectLst>
                <a:latin typeface="Vinci Serif Black" panose="02000000000000000000" pitchFamily="2" charset="77"/>
                <a:ea typeface="+mj-ea"/>
                <a:cs typeface="+mj-cs"/>
              </a:defRPr>
            </a:lvl1pPr>
            <a:lvl2pPr algn="ctr">
              <a:defRPr sz="1200"/>
            </a:lvl2pPr>
            <a:lvl3pPr algn="ctr">
              <a:defRPr sz="1200"/>
            </a:lvl3pPr>
            <a:lvl4pPr algn="ctr">
              <a:defRPr sz="933"/>
            </a:lvl4pPr>
            <a:lvl5pPr algn="ctr">
              <a:defRPr sz="933"/>
            </a:lvl5pPr>
          </a:lstStyle>
          <a:p>
            <a:pPr lvl="0"/>
            <a:r>
              <a:rPr lang="fr-FR"/>
              <a:t>Titre ligne 1</a:t>
            </a:r>
          </a:p>
        </p:txBody>
      </p:sp>
      <p:sp>
        <p:nvSpPr>
          <p:cNvPr id="30" name="Espace réservé du texte 4">
            <a:extLst>
              <a:ext uri="{FF2B5EF4-FFF2-40B4-BE49-F238E27FC236}">
                <a16:creationId xmlns:a16="http://schemas.microsoft.com/office/drawing/2014/main" id="{2E4F2935-B2ED-435F-A5BA-5D26BC663E6A}"/>
              </a:ext>
            </a:extLst>
          </p:cNvPr>
          <p:cNvSpPr>
            <a:spLocks noGrp="1"/>
          </p:cNvSpPr>
          <p:nvPr>
            <p:ph type="body" sz="quarter" idx="26" hasCustomPrompt="1"/>
          </p:nvPr>
        </p:nvSpPr>
        <p:spPr>
          <a:xfrm>
            <a:off x="9193837" y="3768008"/>
            <a:ext cx="2140545" cy="444773"/>
          </a:xfrm>
        </p:spPr>
        <p:txBody>
          <a:bodyPr anchor="t"/>
          <a:lstStyle>
            <a:lvl1pPr algn="ctr">
              <a:defRPr lang="fr-FR" sz="1467" b="0" i="0" kern="1200" cap="none" baseline="0" dirty="0">
                <a:solidFill>
                  <a:schemeClr val="bg1"/>
                </a:solidFill>
                <a:effectLst>
                  <a:outerShdw blurRad="190500" algn="ctr" rotWithShape="0">
                    <a:prstClr val="black">
                      <a:alpha val="20000"/>
                    </a:prstClr>
                  </a:outerShdw>
                </a:effectLst>
                <a:latin typeface="Vinci Sans Light" panose="02000000000000000000" pitchFamily="2" charset="77"/>
                <a:ea typeface="+mj-ea"/>
                <a:cs typeface="+mj-cs"/>
              </a:defRPr>
            </a:lvl1pPr>
            <a:lvl2pPr algn="ctr">
              <a:defRPr sz="1200"/>
            </a:lvl2pPr>
            <a:lvl3pPr algn="ctr">
              <a:defRPr sz="1200"/>
            </a:lvl3pPr>
            <a:lvl4pPr algn="ctr">
              <a:defRPr sz="933"/>
            </a:lvl4pPr>
            <a:lvl5pPr algn="ctr">
              <a:defRPr sz="933"/>
            </a:lvl5pPr>
          </a:lstStyle>
          <a:p>
            <a:pPr lvl="0"/>
            <a:r>
              <a:rPr lang="fr-FR"/>
              <a:t>Titre ligne 1</a:t>
            </a:r>
          </a:p>
        </p:txBody>
      </p:sp>
      <p:sp>
        <p:nvSpPr>
          <p:cNvPr id="31" name="Espace réservé du texte 16">
            <a:extLst>
              <a:ext uri="{FF2B5EF4-FFF2-40B4-BE49-F238E27FC236}">
                <a16:creationId xmlns:a16="http://schemas.microsoft.com/office/drawing/2014/main" id="{644589EA-B9BB-4FF7-A8D7-9D7B4A71E1A5}"/>
              </a:ext>
            </a:extLst>
          </p:cNvPr>
          <p:cNvSpPr>
            <a:spLocks noGrp="1"/>
          </p:cNvSpPr>
          <p:nvPr>
            <p:ph type="body" sz="quarter" idx="27" hasCustomPrompt="1"/>
          </p:nvPr>
        </p:nvSpPr>
        <p:spPr>
          <a:xfrm>
            <a:off x="6502399" y="4453567"/>
            <a:ext cx="2465733" cy="1254501"/>
          </a:xfrm>
          <a:solidFill>
            <a:srgbClr val="000000">
              <a:alpha val="10000"/>
            </a:srgbClr>
          </a:solidFill>
          <a:ln w="3175">
            <a:solidFill>
              <a:schemeClr val="bg1"/>
            </a:solidFill>
          </a:ln>
        </p:spPr>
        <p:txBody>
          <a:bodyPr wrap="square" lIns="180000" tIns="72000" rIns="180000" bIns="72000" anchor="ctr">
            <a:noAutofit/>
          </a:bodyPr>
          <a:lstStyle>
            <a:lvl1pPr algn="l">
              <a:lnSpc>
                <a:spcPct val="70000"/>
              </a:lnSpc>
              <a:defRPr sz="2133" b="1" i="0" spc="133" baseline="0">
                <a:solidFill>
                  <a:schemeClr val="bg1"/>
                </a:solidFill>
                <a:effectLst>
                  <a:outerShdw blurRad="63500" algn="ctr" rotWithShape="0">
                    <a:prstClr val="black">
                      <a:alpha val="68000"/>
                    </a:prstClr>
                  </a:outerShdw>
                </a:effectLst>
                <a:latin typeface="Vinci Serif Black" panose="02000000000000000000" pitchFamily="2" charset="77"/>
              </a:defRPr>
            </a:lvl1pPr>
          </a:lstStyle>
          <a:p>
            <a:pPr lvl="0"/>
            <a:r>
              <a:rPr lang="fr-FR"/>
              <a:t> </a:t>
            </a:r>
          </a:p>
        </p:txBody>
      </p:sp>
      <p:sp>
        <p:nvSpPr>
          <p:cNvPr id="32" name="Espace réservé du texte 4">
            <a:extLst>
              <a:ext uri="{FF2B5EF4-FFF2-40B4-BE49-F238E27FC236}">
                <a16:creationId xmlns:a16="http://schemas.microsoft.com/office/drawing/2014/main" id="{17903B44-A700-4124-8660-B9B779429587}"/>
              </a:ext>
            </a:extLst>
          </p:cNvPr>
          <p:cNvSpPr>
            <a:spLocks noGrp="1"/>
          </p:cNvSpPr>
          <p:nvPr>
            <p:ph type="body" sz="quarter" idx="28" hasCustomPrompt="1"/>
          </p:nvPr>
        </p:nvSpPr>
        <p:spPr>
          <a:xfrm>
            <a:off x="6675389" y="4654699"/>
            <a:ext cx="2140545" cy="444773"/>
          </a:xfrm>
        </p:spPr>
        <p:txBody>
          <a:bodyPr anchor="b"/>
          <a:lstStyle>
            <a:lvl1pPr algn="ctr">
              <a:defRPr lang="fr-FR" sz="1467" b="1" i="0" kern="1200" cap="none" baseline="0" dirty="0">
                <a:solidFill>
                  <a:schemeClr val="bg1"/>
                </a:solidFill>
                <a:effectLst>
                  <a:outerShdw blurRad="190500" algn="ctr" rotWithShape="0">
                    <a:prstClr val="black">
                      <a:alpha val="20000"/>
                    </a:prstClr>
                  </a:outerShdw>
                </a:effectLst>
                <a:latin typeface="Vinci Serif Black" panose="02000000000000000000" pitchFamily="2" charset="77"/>
                <a:ea typeface="+mj-ea"/>
                <a:cs typeface="+mj-cs"/>
              </a:defRPr>
            </a:lvl1pPr>
            <a:lvl2pPr algn="ctr">
              <a:defRPr sz="1200"/>
            </a:lvl2pPr>
            <a:lvl3pPr algn="ctr">
              <a:defRPr sz="1200"/>
            </a:lvl3pPr>
            <a:lvl4pPr algn="ctr">
              <a:defRPr sz="933"/>
            </a:lvl4pPr>
            <a:lvl5pPr algn="ctr">
              <a:defRPr sz="933"/>
            </a:lvl5pPr>
          </a:lstStyle>
          <a:p>
            <a:pPr lvl="0"/>
            <a:r>
              <a:rPr lang="fr-FR"/>
              <a:t>Titre ligne 1</a:t>
            </a:r>
          </a:p>
        </p:txBody>
      </p:sp>
      <p:sp>
        <p:nvSpPr>
          <p:cNvPr id="33" name="Espace réservé du texte 4">
            <a:extLst>
              <a:ext uri="{FF2B5EF4-FFF2-40B4-BE49-F238E27FC236}">
                <a16:creationId xmlns:a16="http://schemas.microsoft.com/office/drawing/2014/main" id="{14504B16-B269-450C-91C8-D692D3854284}"/>
              </a:ext>
            </a:extLst>
          </p:cNvPr>
          <p:cNvSpPr>
            <a:spLocks noGrp="1"/>
          </p:cNvSpPr>
          <p:nvPr>
            <p:ph type="body" sz="quarter" idx="29" hasCustomPrompt="1"/>
          </p:nvPr>
        </p:nvSpPr>
        <p:spPr>
          <a:xfrm>
            <a:off x="6675389" y="5085730"/>
            <a:ext cx="2140545" cy="444773"/>
          </a:xfrm>
        </p:spPr>
        <p:txBody>
          <a:bodyPr anchor="t"/>
          <a:lstStyle>
            <a:lvl1pPr algn="ctr">
              <a:defRPr lang="fr-FR" sz="1467" b="0" i="0" kern="1200" cap="none" baseline="0" dirty="0">
                <a:solidFill>
                  <a:schemeClr val="bg1"/>
                </a:solidFill>
                <a:effectLst>
                  <a:outerShdw blurRad="190500" algn="ctr" rotWithShape="0">
                    <a:prstClr val="black">
                      <a:alpha val="20000"/>
                    </a:prstClr>
                  </a:outerShdw>
                </a:effectLst>
                <a:latin typeface="Vinci Sans Light" panose="02000000000000000000" pitchFamily="2" charset="77"/>
                <a:ea typeface="+mj-ea"/>
                <a:cs typeface="+mj-cs"/>
              </a:defRPr>
            </a:lvl1pPr>
            <a:lvl2pPr algn="ctr">
              <a:defRPr sz="1200"/>
            </a:lvl2pPr>
            <a:lvl3pPr algn="ctr">
              <a:defRPr sz="1200"/>
            </a:lvl3pPr>
            <a:lvl4pPr algn="ctr">
              <a:defRPr sz="933"/>
            </a:lvl4pPr>
            <a:lvl5pPr algn="ctr">
              <a:defRPr sz="933"/>
            </a:lvl5pPr>
          </a:lstStyle>
          <a:p>
            <a:pPr lvl="0"/>
            <a:r>
              <a:rPr lang="fr-FR"/>
              <a:t>Titre ligne 1</a:t>
            </a:r>
          </a:p>
        </p:txBody>
      </p:sp>
      <p:sp>
        <p:nvSpPr>
          <p:cNvPr id="34" name="Espace réservé du texte 16">
            <a:extLst>
              <a:ext uri="{FF2B5EF4-FFF2-40B4-BE49-F238E27FC236}">
                <a16:creationId xmlns:a16="http://schemas.microsoft.com/office/drawing/2014/main" id="{69A23969-FE8B-43A6-BBB9-B3D1F785EB25}"/>
              </a:ext>
            </a:extLst>
          </p:cNvPr>
          <p:cNvSpPr>
            <a:spLocks noGrp="1"/>
          </p:cNvSpPr>
          <p:nvPr>
            <p:ph type="body" sz="quarter" idx="30" hasCustomPrompt="1"/>
          </p:nvPr>
        </p:nvSpPr>
        <p:spPr>
          <a:xfrm>
            <a:off x="9020847" y="4453567"/>
            <a:ext cx="2465733" cy="1254501"/>
          </a:xfrm>
          <a:solidFill>
            <a:srgbClr val="000000">
              <a:alpha val="10000"/>
            </a:srgbClr>
          </a:solidFill>
          <a:ln w="3175">
            <a:solidFill>
              <a:schemeClr val="bg1"/>
            </a:solidFill>
          </a:ln>
        </p:spPr>
        <p:txBody>
          <a:bodyPr wrap="square" lIns="180000" tIns="72000" rIns="180000" bIns="72000" anchor="ctr">
            <a:noAutofit/>
          </a:bodyPr>
          <a:lstStyle>
            <a:lvl1pPr algn="l">
              <a:lnSpc>
                <a:spcPct val="70000"/>
              </a:lnSpc>
              <a:defRPr sz="2133" b="1" i="0" spc="133" baseline="0">
                <a:solidFill>
                  <a:schemeClr val="bg1"/>
                </a:solidFill>
                <a:effectLst>
                  <a:outerShdw blurRad="63500" algn="ctr" rotWithShape="0">
                    <a:prstClr val="black">
                      <a:alpha val="68000"/>
                    </a:prstClr>
                  </a:outerShdw>
                </a:effectLst>
                <a:latin typeface="Vinci Serif Black" panose="02000000000000000000" pitchFamily="2" charset="77"/>
              </a:defRPr>
            </a:lvl1pPr>
          </a:lstStyle>
          <a:p>
            <a:pPr lvl="0"/>
            <a:r>
              <a:rPr lang="fr-FR"/>
              <a:t> </a:t>
            </a:r>
          </a:p>
        </p:txBody>
      </p:sp>
      <p:sp>
        <p:nvSpPr>
          <p:cNvPr id="35" name="Espace réservé du texte 4">
            <a:extLst>
              <a:ext uri="{FF2B5EF4-FFF2-40B4-BE49-F238E27FC236}">
                <a16:creationId xmlns:a16="http://schemas.microsoft.com/office/drawing/2014/main" id="{E9E3AAFC-2535-4C87-91FA-EE4408B5C5AB}"/>
              </a:ext>
            </a:extLst>
          </p:cNvPr>
          <p:cNvSpPr>
            <a:spLocks noGrp="1"/>
          </p:cNvSpPr>
          <p:nvPr>
            <p:ph type="body" sz="quarter" idx="31" hasCustomPrompt="1"/>
          </p:nvPr>
        </p:nvSpPr>
        <p:spPr>
          <a:xfrm>
            <a:off x="9193837" y="4654699"/>
            <a:ext cx="2140545" cy="444773"/>
          </a:xfrm>
        </p:spPr>
        <p:txBody>
          <a:bodyPr anchor="b"/>
          <a:lstStyle>
            <a:lvl1pPr algn="ctr">
              <a:defRPr lang="fr-FR" sz="1467" b="1" i="0" kern="1200" cap="none" baseline="0" dirty="0">
                <a:solidFill>
                  <a:schemeClr val="bg1"/>
                </a:solidFill>
                <a:effectLst>
                  <a:outerShdw blurRad="190500" algn="ctr" rotWithShape="0">
                    <a:prstClr val="black">
                      <a:alpha val="20000"/>
                    </a:prstClr>
                  </a:outerShdw>
                </a:effectLst>
                <a:latin typeface="Vinci Serif Black" panose="02000000000000000000" pitchFamily="2" charset="77"/>
                <a:ea typeface="+mj-ea"/>
                <a:cs typeface="+mj-cs"/>
              </a:defRPr>
            </a:lvl1pPr>
            <a:lvl2pPr algn="ctr">
              <a:defRPr sz="1200"/>
            </a:lvl2pPr>
            <a:lvl3pPr algn="ctr">
              <a:defRPr sz="1200"/>
            </a:lvl3pPr>
            <a:lvl4pPr algn="ctr">
              <a:defRPr sz="933"/>
            </a:lvl4pPr>
            <a:lvl5pPr algn="ctr">
              <a:defRPr sz="933"/>
            </a:lvl5pPr>
          </a:lstStyle>
          <a:p>
            <a:pPr lvl="0"/>
            <a:r>
              <a:rPr lang="fr-FR"/>
              <a:t>Titre ligne 1</a:t>
            </a:r>
          </a:p>
        </p:txBody>
      </p:sp>
      <p:sp>
        <p:nvSpPr>
          <p:cNvPr id="36" name="Espace réservé du texte 4">
            <a:extLst>
              <a:ext uri="{FF2B5EF4-FFF2-40B4-BE49-F238E27FC236}">
                <a16:creationId xmlns:a16="http://schemas.microsoft.com/office/drawing/2014/main" id="{B6E99974-1DDA-4BAD-B42E-D93A7EC41C2B}"/>
              </a:ext>
            </a:extLst>
          </p:cNvPr>
          <p:cNvSpPr>
            <a:spLocks noGrp="1"/>
          </p:cNvSpPr>
          <p:nvPr>
            <p:ph type="body" sz="quarter" idx="32" hasCustomPrompt="1"/>
          </p:nvPr>
        </p:nvSpPr>
        <p:spPr>
          <a:xfrm>
            <a:off x="9193837" y="5085730"/>
            <a:ext cx="2140545" cy="444773"/>
          </a:xfrm>
        </p:spPr>
        <p:txBody>
          <a:bodyPr anchor="t"/>
          <a:lstStyle>
            <a:lvl1pPr algn="ctr">
              <a:defRPr lang="fr-FR" sz="1467" b="0" i="0" kern="1200" cap="none" baseline="0" dirty="0">
                <a:solidFill>
                  <a:schemeClr val="bg1"/>
                </a:solidFill>
                <a:effectLst>
                  <a:outerShdw blurRad="190500" algn="ctr" rotWithShape="0">
                    <a:prstClr val="black">
                      <a:alpha val="20000"/>
                    </a:prstClr>
                  </a:outerShdw>
                </a:effectLst>
                <a:latin typeface="Vinci Sans Light" panose="02000000000000000000" pitchFamily="2" charset="77"/>
                <a:ea typeface="+mj-ea"/>
                <a:cs typeface="+mj-cs"/>
              </a:defRPr>
            </a:lvl1pPr>
            <a:lvl2pPr algn="ctr">
              <a:defRPr sz="1200"/>
            </a:lvl2pPr>
            <a:lvl3pPr algn="ctr">
              <a:defRPr sz="1200"/>
            </a:lvl3pPr>
            <a:lvl4pPr algn="ctr">
              <a:defRPr sz="933"/>
            </a:lvl4pPr>
            <a:lvl5pPr algn="ctr">
              <a:defRPr sz="933"/>
            </a:lvl5pPr>
          </a:lstStyle>
          <a:p>
            <a:pPr lvl="0"/>
            <a:r>
              <a:rPr lang="fr-FR"/>
              <a:t>Titre ligne 1</a:t>
            </a:r>
          </a:p>
        </p:txBody>
      </p:sp>
    </p:spTree>
    <p:extLst>
      <p:ext uri="{BB962C8B-B14F-4D97-AF65-F5344CB8AC3E}">
        <p14:creationId xmlns:p14="http://schemas.microsoft.com/office/powerpoint/2010/main" val="59492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E8CA723E-508F-46FB-992F-1F0901BAAE33}"/>
              </a:ext>
            </a:extLst>
          </p:cNvPr>
          <p:cNvSpPr>
            <a:spLocks noGrp="1"/>
          </p:cNvSpPr>
          <p:nvPr>
            <p:ph sz="quarter" idx="10" hasCustomPrompt="1"/>
          </p:nvPr>
        </p:nvSpPr>
        <p:spPr>
          <a:xfrm>
            <a:off x="0" y="0"/>
            <a:ext cx="12192000" cy="6858000"/>
          </a:xfrm>
        </p:spPr>
        <p:txBody>
          <a:bodyPr lIns="720000" tIns="720000" rIns="720000" bIns="720000"/>
          <a:lstStyle>
            <a:lvl1pPr algn="ctr">
              <a:defRPr/>
            </a:lvl1pPr>
          </a:lstStyle>
          <a:p>
            <a:pPr lvl="0"/>
            <a:r>
              <a:rPr lang="fr-FR"/>
              <a:t>Image plein écran, vidéo, graphique…</a:t>
            </a:r>
          </a:p>
        </p:txBody>
      </p:sp>
    </p:spTree>
    <p:extLst>
      <p:ext uri="{BB962C8B-B14F-4D97-AF65-F5344CB8AC3E}">
        <p14:creationId xmlns:p14="http://schemas.microsoft.com/office/powerpoint/2010/main" val="364733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0CC39A-2AA7-4719-B7B4-5CBB97BF44AB}"/>
              </a:ext>
            </a:extLst>
          </p:cNvPr>
          <p:cNvSpPr/>
          <p:nvPr userDrawn="1"/>
        </p:nvSpPr>
        <p:spPr>
          <a:xfrm>
            <a:off x="10578353" y="98614"/>
            <a:ext cx="1515035" cy="13805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6" name="Espace réservé du numéro de diapositive 35">
            <a:extLst>
              <a:ext uri="{FF2B5EF4-FFF2-40B4-BE49-F238E27FC236}">
                <a16:creationId xmlns:a16="http://schemas.microsoft.com/office/drawing/2014/main" id="{ECCC818B-3E6F-4233-A160-EE5ED079A1A9}"/>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7" name="Espace réservé du pied de page 38">
            <a:extLst>
              <a:ext uri="{FF2B5EF4-FFF2-40B4-BE49-F238E27FC236}">
                <a16:creationId xmlns:a16="http://schemas.microsoft.com/office/drawing/2014/main" id="{E99BF8A8-3287-4270-8AE6-90EDBEF9B57D}"/>
              </a:ext>
            </a:extLst>
          </p:cNvPr>
          <p:cNvSpPr>
            <a:spLocks noGrp="1"/>
          </p:cNvSpPr>
          <p:nvPr>
            <p:ph type="ftr" sz="quarter" idx="3"/>
          </p:nvPr>
        </p:nvSpPr>
        <p:spPr>
          <a:xfrm>
            <a:off x="5964419" y="6435116"/>
            <a:ext cx="3873501" cy="184149"/>
          </a:xfrm>
          <a:prstGeom prst="rect">
            <a:avLst/>
          </a:prstGeom>
        </p:spPr>
        <p:txBody>
          <a:bodyPr vert="horz" wrap="none" lIns="0" tIns="0" rIns="0" bIns="0" rtlCol="0" anchor="ctr">
            <a:noAutofit/>
          </a:bodyPr>
          <a:lstStyle>
            <a:lvl1pPr algn="r">
              <a:defRPr sz="1400">
                <a:solidFill>
                  <a:schemeClr val="tx1">
                    <a:alpha val="50000"/>
                  </a:schemeClr>
                </a:solidFill>
              </a:defRPr>
            </a:lvl1pPr>
          </a:lstStyle>
          <a:p>
            <a:r>
              <a:rPr lang="fr-FR"/>
              <a:t>Le Prix de l'Environnement</a:t>
            </a:r>
          </a:p>
        </p:txBody>
      </p:sp>
    </p:spTree>
    <p:extLst>
      <p:ext uri="{BB962C8B-B14F-4D97-AF65-F5344CB8AC3E}">
        <p14:creationId xmlns:p14="http://schemas.microsoft.com/office/powerpoint/2010/main" val="2427717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67CB7D63-65F4-4BFE-A32F-5C9EC024A84C}"/>
              </a:ext>
            </a:extLst>
          </p:cNvPr>
          <p:cNvSpPr>
            <a:spLocks noGrp="1"/>
          </p:cNvSpPr>
          <p:nvPr>
            <p:ph type="body" sz="quarter" idx="23" hasCustomPrompt="1"/>
          </p:nvPr>
        </p:nvSpPr>
        <p:spPr>
          <a:xfrm rot="16200000" flipH="1">
            <a:off x="2667004" y="-2666998"/>
            <a:ext cx="6858001" cy="12192001"/>
          </a:xfrm>
          <a:solidFill>
            <a:srgbClr val="000000">
              <a:alpha val="25000"/>
            </a:srgbClr>
          </a:solidFill>
        </p:spPr>
        <p:txBody>
          <a:bodyPr/>
          <a:lstStyle>
            <a:lvl1pPr>
              <a:defRPr b="0" i="0">
                <a:latin typeface="Vinci Sans Light" panose="02000000000000000000" pitchFamily="2" charset="77"/>
              </a:defRPr>
            </a:lvl1pPr>
          </a:lstStyle>
          <a:p>
            <a:pPr lvl="0"/>
            <a:r>
              <a:rPr lang="fr-FR"/>
              <a:t> </a:t>
            </a:r>
          </a:p>
        </p:txBody>
      </p:sp>
      <p:sp>
        <p:nvSpPr>
          <p:cNvPr id="10" name="Espace réservé pour une image  10">
            <a:extLst>
              <a:ext uri="{FF2B5EF4-FFF2-40B4-BE49-F238E27FC236}">
                <a16:creationId xmlns:a16="http://schemas.microsoft.com/office/drawing/2014/main" id="{203F6028-6566-4269-BE80-342A756F77E0}"/>
              </a:ext>
            </a:extLst>
          </p:cNvPr>
          <p:cNvSpPr>
            <a:spLocks noGrp="1"/>
          </p:cNvSpPr>
          <p:nvPr>
            <p:ph type="pic" sz="quarter" idx="15" hasCustomPrompt="1"/>
          </p:nvPr>
        </p:nvSpPr>
        <p:spPr>
          <a:xfrm>
            <a:off x="0" y="0"/>
            <a:ext cx="12192000" cy="6858000"/>
          </a:xfrm>
          <a:ln w="3175">
            <a:noFill/>
          </a:ln>
        </p:spPr>
        <p:txBody>
          <a:bodyPr lIns="0" tIns="720000" rIns="0" bIns="0" anchor="t"/>
          <a:lstStyle>
            <a:lvl1pPr algn="ctr">
              <a:defRPr b="0" i="0">
                <a:solidFill>
                  <a:srgbClr val="FF0000"/>
                </a:solidFill>
                <a:latin typeface="Vinci Sans Light" panose="02000000000000000000" pitchFamily="2" charset="77"/>
              </a:defRPr>
            </a:lvl1pPr>
          </a:lstStyle>
          <a:p>
            <a:pPr lvl="0"/>
            <a:r>
              <a:rPr lang="fr-FR"/>
              <a:t>Tout d’abord, insérer une image, puis la faire passer à l’arrière-plan.</a:t>
            </a:r>
            <a:br>
              <a:rPr lang="fr-FR"/>
            </a:br>
            <a:r>
              <a:rPr lang="fr-FR"/>
              <a:t>(clic-droit &gt; arrière-plan)</a:t>
            </a:r>
          </a:p>
        </p:txBody>
      </p:sp>
      <p:sp>
        <p:nvSpPr>
          <p:cNvPr id="12" name="Titre 2">
            <a:extLst>
              <a:ext uri="{FF2B5EF4-FFF2-40B4-BE49-F238E27FC236}">
                <a16:creationId xmlns:a16="http://schemas.microsoft.com/office/drawing/2014/main" id="{C1BD88D9-35CF-44D5-B8A4-58B25FA32757}"/>
              </a:ext>
            </a:extLst>
          </p:cNvPr>
          <p:cNvSpPr>
            <a:spLocks noGrp="1"/>
          </p:cNvSpPr>
          <p:nvPr>
            <p:ph type="title" hasCustomPrompt="1"/>
          </p:nvPr>
        </p:nvSpPr>
        <p:spPr>
          <a:xfrm>
            <a:off x="2518049" y="3666340"/>
            <a:ext cx="7155907" cy="735193"/>
          </a:xfrm>
          <a:noFill/>
        </p:spPr>
        <p:txBody>
          <a:bodyPr anchor="b"/>
          <a:lstStyle>
            <a:lvl1pPr algn="ctr">
              <a:lnSpc>
                <a:spcPct val="70000"/>
              </a:lnSpc>
              <a:defRPr sz="5333" b="1" i="0">
                <a:solidFill>
                  <a:schemeClr val="bg1"/>
                </a:solidFill>
                <a:effectLst>
                  <a:outerShdw blurRad="190500" algn="ctr" rotWithShape="0">
                    <a:prstClr val="black">
                      <a:alpha val="20000"/>
                    </a:prstClr>
                  </a:outerShdw>
                </a:effectLst>
                <a:latin typeface="Vinci Serif Black" panose="02000000000000000000" pitchFamily="2" charset="77"/>
              </a:defRPr>
            </a:lvl1pPr>
          </a:lstStyle>
          <a:p>
            <a:r>
              <a:rPr lang="fr-FR"/>
              <a:t>Titre ligne 1</a:t>
            </a:r>
          </a:p>
        </p:txBody>
      </p:sp>
      <p:sp>
        <p:nvSpPr>
          <p:cNvPr id="7" name="Espace réservé du texte 3">
            <a:extLst>
              <a:ext uri="{FF2B5EF4-FFF2-40B4-BE49-F238E27FC236}">
                <a16:creationId xmlns:a16="http://schemas.microsoft.com/office/drawing/2014/main" id="{F13920AC-C36C-498E-BE4E-B3378955AD22}"/>
              </a:ext>
            </a:extLst>
          </p:cNvPr>
          <p:cNvSpPr>
            <a:spLocks noGrp="1"/>
          </p:cNvSpPr>
          <p:nvPr>
            <p:ph type="body" sz="quarter" idx="13" hasCustomPrompt="1"/>
          </p:nvPr>
        </p:nvSpPr>
        <p:spPr>
          <a:xfrm>
            <a:off x="2524176" y="4244733"/>
            <a:ext cx="7143653" cy="678043"/>
          </a:xfrm>
          <a:noFill/>
        </p:spPr>
        <p:txBody>
          <a:bodyPr anchor="t">
            <a:noAutofit/>
          </a:bodyPr>
          <a:lstStyle>
            <a:lvl1pPr algn="ctr">
              <a:defRPr sz="5333" b="0" i="0">
                <a:solidFill>
                  <a:schemeClr val="bg1"/>
                </a:solidFill>
                <a:effectLst>
                  <a:outerShdw blurRad="63500" algn="ctr" rotWithShape="0">
                    <a:prstClr val="black">
                      <a:alpha val="25000"/>
                    </a:prstClr>
                  </a:outerShdw>
                </a:effectLst>
                <a:latin typeface="Vinci Sans Light" panose="02000000000000000000" pitchFamily="2" charset="77"/>
              </a:defRPr>
            </a:lvl1pPr>
            <a:lvl3pPr algn="r">
              <a:defRPr>
                <a:solidFill>
                  <a:schemeClr val="accent3"/>
                </a:solidFill>
              </a:defRPr>
            </a:lvl3pPr>
            <a:lvl4pPr>
              <a:defRPr>
                <a:solidFill>
                  <a:schemeClr val="bg1"/>
                </a:solidFill>
              </a:defRPr>
            </a:lvl4pPr>
            <a:lvl5pPr>
              <a:defRPr>
                <a:solidFill>
                  <a:schemeClr val="bg1"/>
                </a:solidFill>
              </a:defRPr>
            </a:lvl5pPr>
          </a:lstStyle>
          <a:p>
            <a:pPr lvl="0"/>
            <a:r>
              <a:rPr lang="fr-FR"/>
              <a:t>Suite titre ligne 2</a:t>
            </a:r>
          </a:p>
        </p:txBody>
      </p:sp>
    </p:spTree>
    <p:extLst>
      <p:ext uri="{BB962C8B-B14F-4D97-AF65-F5344CB8AC3E}">
        <p14:creationId xmlns:p14="http://schemas.microsoft.com/office/powerpoint/2010/main" val="173428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51C5D4E1-D5C8-4917-9A4D-743A97BA755E}"/>
              </a:ext>
            </a:extLst>
          </p:cNvPr>
          <p:cNvSpPr>
            <a:spLocks noGrp="1"/>
          </p:cNvSpPr>
          <p:nvPr>
            <p:ph type="body" sz="quarter" idx="23" hasCustomPrompt="1"/>
          </p:nvPr>
        </p:nvSpPr>
        <p:spPr>
          <a:xfrm rot="16200000" flipH="1">
            <a:off x="2667004" y="-2666998"/>
            <a:ext cx="6858001" cy="12192001"/>
          </a:xfrm>
          <a:solidFill>
            <a:srgbClr val="000000">
              <a:alpha val="25000"/>
            </a:srgbClr>
          </a:solidFill>
        </p:spPr>
        <p:txBody>
          <a:bodyPr/>
          <a:lstStyle>
            <a:lvl1pPr>
              <a:defRPr b="0" i="0">
                <a:latin typeface="Vinci Sans Light" panose="02000000000000000000" pitchFamily="2" charset="77"/>
              </a:defRPr>
            </a:lvl1pPr>
          </a:lstStyle>
          <a:p>
            <a:pPr lvl="0"/>
            <a:r>
              <a:rPr lang="fr-FR"/>
              <a:t> </a:t>
            </a:r>
          </a:p>
        </p:txBody>
      </p:sp>
      <p:sp>
        <p:nvSpPr>
          <p:cNvPr id="6" name="Espace réservé pour une image  10">
            <a:extLst>
              <a:ext uri="{FF2B5EF4-FFF2-40B4-BE49-F238E27FC236}">
                <a16:creationId xmlns:a16="http://schemas.microsoft.com/office/drawing/2014/main" id="{564CBD45-226F-444B-80AE-D57269F5C550}"/>
              </a:ext>
            </a:extLst>
          </p:cNvPr>
          <p:cNvSpPr>
            <a:spLocks noGrp="1"/>
          </p:cNvSpPr>
          <p:nvPr>
            <p:ph type="pic" sz="quarter" idx="15" hasCustomPrompt="1"/>
          </p:nvPr>
        </p:nvSpPr>
        <p:spPr>
          <a:xfrm>
            <a:off x="0" y="0"/>
            <a:ext cx="12192000" cy="6858000"/>
          </a:xfrm>
          <a:ln w="3175">
            <a:noFill/>
          </a:ln>
        </p:spPr>
        <p:txBody>
          <a:bodyPr lIns="0" tIns="720000" rIns="0" bIns="0" anchor="t"/>
          <a:lstStyle>
            <a:lvl1pPr algn="ctr">
              <a:defRPr b="0" i="0">
                <a:solidFill>
                  <a:srgbClr val="FF0000"/>
                </a:solidFill>
                <a:latin typeface="Vinci Sans Light" panose="02000000000000000000" pitchFamily="2" charset="77"/>
              </a:defRPr>
            </a:lvl1pPr>
          </a:lstStyle>
          <a:p>
            <a:pPr lvl="0"/>
            <a:r>
              <a:rPr lang="fr-FR"/>
              <a:t>Tout d’abord, insérer une image, puis la faire passer à l’arrière-plan.</a:t>
            </a:r>
            <a:br>
              <a:rPr lang="fr-FR"/>
            </a:br>
            <a:r>
              <a:rPr lang="fr-FR"/>
              <a:t>(clic-droit &gt; arrière-plan)</a:t>
            </a:r>
          </a:p>
        </p:txBody>
      </p:sp>
      <p:sp>
        <p:nvSpPr>
          <p:cNvPr id="18" name="Espace réservé du texte 4">
            <a:extLst>
              <a:ext uri="{FF2B5EF4-FFF2-40B4-BE49-F238E27FC236}">
                <a16:creationId xmlns:a16="http://schemas.microsoft.com/office/drawing/2014/main" id="{5B429AFB-B044-488D-8011-00E885D0ABBB}"/>
              </a:ext>
            </a:extLst>
          </p:cNvPr>
          <p:cNvSpPr>
            <a:spLocks noGrp="1"/>
          </p:cNvSpPr>
          <p:nvPr>
            <p:ph type="body" sz="quarter" idx="14" hasCustomPrompt="1"/>
          </p:nvPr>
        </p:nvSpPr>
        <p:spPr>
          <a:xfrm>
            <a:off x="1315204" y="4560379"/>
            <a:ext cx="6785595" cy="533368"/>
          </a:xfrm>
          <a:effectLst>
            <a:outerShdw blurRad="63500" algn="ctr" rotWithShape="0">
              <a:schemeClr val="tx1">
                <a:alpha val="40000"/>
              </a:schemeClr>
            </a:outerShdw>
          </a:effectLst>
        </p:spPr>
        <p:txBody>
          <a:bodyPr/>
          <a:lstStyle>
            <a:lvl1pPr>
              <a:defRPr sz="4800" b="0" i="0" kern="1200" spc="133" baseline="0">
                <a:solidFill>
                  <a:schemeClr val="bg1"/>
                </a:solidFill>
                <a:latin typeface="Vinci Sans Light" panose="02000000000000000000" pitchFamily="2" charset="77"/>
              </a:defRPr>
            </a:lvl1pPr>
          </a:lstStyle>
          <a:p>
            <a:pPr lvl="0"/>
            <a:r>
              <a:rPr lang="fr-FR"/>
              <a:t>suite titre ligne 2</a:t>
            </a:r>
          </a:p>
        </p:txBody>
      </p:sp>
      <p:sp>
        <p:nvSpPr>
          <p:cNvPr id="3" name="Titre 2">
            <a:extLst>
              <a:ext uri="{FF2B5EF4-FFF2-40B4-BE49-F238E27FC236}">
                <a16:creationId xmlns:a16="http://schemas.microsoft.com/office/drawing/2014/main" id="{8F3C17C1-14F2-4EBD-8539-ECB535E04EC6}"/>
              </a:ext>
            </a:extLst>
          </p:cNvPr>
          <p:cNvSpPr>
            <a:spLocks noGrp="1"/>
          </p:cNvSpPr>
          <p:nvPr>
            <p:ph type="title" hasCustomPrompt="1"/>
          </p:nvPr>
        </p:nvSpPr>
        <p:spPr>
          <a:xfrm>
            <a:off x="1319659" y="3837789"/>
            <a:ext cx="6777204" cy="795787"/>
          </a:xfrm>
          <a:effectLst>
            <a:outerShdw blurRad="63500" algn="ctr" rotWithShape="0">
              <a:schemeClr val="tx1">
                <a:alpha val="40000"/>
              </a:schemeClr>
            </a:outerShdw>
          </a:effectLst>
        </p:spPr>
        <p:txBody>
          <a:bodyPr anchor="b"/>
          <a:lstStyle>
            <a:lvl1pPr>
              <a:defRPr sz="4800" b="1" i="0">
                <a:solidFill>
                  <a:schemeClr val="bg1"/>
                </a:solidFill>
                <a:latin typeface="Vinci Serif Black" panose="02000000000000000000" pitchFamily="2" charset="77"/>
              </a:defRPr>
            </a:lvl1pPr>
          </a:lstStyle>
          <a:p>
            <a:r>
              <a:rPr lang="fr-FR"/>
              <a:t>Chapitre titre ligne 1</a:t>
            </a:r>
          </a:p>
        </p:txBody>
      </p:sp>
    </p:spTree>
    <p:extLst>
      <p:ext uri="{BB962C8B-B14F-4D97-AF65-F5344CB8AC3E}">
        <p14:creationId xmlns:p14="http://schemas.microsoft.com/office/powerpoint/2010/main" val="27349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u standar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864CEDA-2ABD-43C3-A608-634A0F2452AD}"/>
              </a:ext>
            </a:extLst>
          </p:cNvPr>
          <p:cNvSpPr>
            <a:spLocks noGrp="1"/>
          </p:cNvSpPr>
          <p:nvPr>
            <p:ph type="title" hasCustomPrompt="1"/>
          </p:nvPr>
        </p:nvSpPr>
        <p:spPr>
          <a:xfrm>
            <a:off x="838200" y="477080"/>
            <a:ext cx="6764952" cy="720917"/>
          </a:xfrm>
        </p:spPr>
        <p:txBody>
          <a:bodyPr anchor="b"/>
          <a:lstStyle>
            <a:lvl1pPr>
              <a:defRPr b="1" i="0">
                <a:solidFill>
                  <a:schemeClr val="tx1"/>
                </a:solidFill>
                <a:latin typeface="Vinci Serif Black" panose="02000000000000000000" pitchFamily="2" charset="77"/>
              </a:defRPr>
            </a:lvl1pPr>
          </a:lstStyle>
          <a:p>
            <a:r>
              <a:rPr lang="fr-FR"/>
              <a:t>Titre première ligne</a:t>
            </a:r>
          </a:p>
        </p:txBody>
      </p:sp>
      <p:sp>
        <p:nvSpPr>
          <p:cNvPr id="4" name="Espace réservé du contenu 4">
            <a:extLst>
              <a:ext uri="{FF2B5EF4-FFF2-40B4-BE49-F238E27FC236}">
                <a16:creationId xmlns:a16="http://schemas.microsoft.com/office/drawing/2014/main" id="{90AA89C4-2F32-4578-A8AA-B27B75300386}"/>
              </a:ext>
            </a:extLst>
          </p:cNvPr>
          <p:cNvSpPr>
            <a:spLocks noGrp="1"/>
          </p:cNvSpPr>
          <p:nvPr>
            <p:ph sz="quarter" idx="13" hasCustomPrompt="1"/>
          </p:nvPr>
        </p:nvSpPr>
        <p:spPr>
          <a:xfrm>
            <a:off x="831852" y="2279652"/>
            <a:ext cx="9601805" cy="3539067"/>
          </a:xfrm>
        </p:spPr>
        <p:txBody>
          <a:bodyPr/>
          <a:lstStyle>
            <a:lvl1pPr>
              <a:defRPr b="0" i="0">
                <a:solidFill>
                  <a:schemeClr val="tx1"/>
                </a:solidFill>
                <a:latin typeface="Vinci Sans Light" panose="02000000000000000000" pitchFamily="2" charset="77"/>
              </a:defRPr>
            </a:lvl1pPr>
            <a:lvl2pPr>
              <a:defRPr b="0" i="0">
                <a:solidFill>
                  <a:schemeClr val="tx1"/>
                </a:solidFill>
                <a:latin typeface="Vinci Sans Light" panose="02000000000000000000" pitchFamily="2" charset="77"/>
              </a:defRPr>
            </a:lvl2pPr>
            <a:lvl3pPr>
              <a:defRPr b="0" i="0">
                <a:solidFill>
                  <a:schemeClr val="tx1"/>
                </a:solidFill>
                <a:latin typeface="Vinci Sans Light" panose="02000000000000000000" pitchFamily="2" charset="77"/>
              </a:defRPr>
            </a:lvl3pPr>
            <a:lvl4pPr>
              <a:defRPr b="0" i="0">
                <a:solidFill>
                  <a:schemeClr val="tx1"/>
                </a:solidFill>
                <a:latin typeface="Vinci Sans Light" panose="02000000000000000000" pitchFamily="2" charset="77"/>
              </a:defRPr>
            </a:lvl4pPr>
            <a:lvl5pPr>
              <a:defRPr b="0" i="0">
                <a:solidFill>
                  <a:schemeClr val="tx1"/>
                </a:solidFill>
                <a:latin typeface="Vinci Sans Light" panose="02000000000000000000" pitchFamily="2" charset="77"/>
              </a:defRPr>
            </a:lvl5pPr>
          </a:lstStyle>
          <a:p>
            <a:pPr lvl="0"/>
            <a:r>
              <a:rPr lang="fr-FR"/>
              <a:t>Cliquez pour modifier le contenu</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59838A3-1405-4CAA-88D1-48970E846DD0}"/>
              </a:ext>
            </a:extLst>
          </p:cNvPr>
          <p:cNvSpPr>
            <a:spLocks noGrp="1"/>
          </p:cNvSpPr>
          <p:nvPr>
            <p:ph type="body" sz="quarter" idx="14" hasCustomPrompt="1"/>
          </p:nvPr>
        </p:nvSpPr>
        <p:spPr>
          <a:xfrm>
            <a:off x="827617" y="1035051"/>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8" name="Espace réservé du numéro de diapositive 35">
            <a:extLst>
              <a:ext uri="{FF2B5EF4-FFF2-40B4-BE49-F238E27FC236}">
                <a16:creationId xmlns:a16="http://schemas.microsoft.com/office/drawing/2014/main" id="{F09F294A-C81B-440A-8DAB-CDF96DDF53F7}"/>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9" name="Espace réservé du pied de page 38">
            <a:extLst>
              <a:ext uri="{FF2B5EF4-FFF2-40B4-BE49-F238E27FC236}">
                <a16:creationId xmlns:a16="http://schemas.microsoft.com/office/drawing/2014/main" id="{EB674A9D-D4A1-4DF7-8129-D7D775EEFE18}"/>
              </a:ext>
            </a:extLst>
          </p:cNvPr>
          <p:cNvSpPr>
            <a:spLocks noGrp="1"/>
          </p:cNvSpPr>
          <p:nvPr>
            <p:ph type="ftr" sz="quarter" idx="3"/>
          </p:nvPr>
        </p:nvSpPr>
        <p:spPr>
          <a:xfrm>
            <a:off x="5964419" y="6435116"/>
            <a:ext cx="3873501" cy="184149"/>
          </a:xfrm>
          <a:prstGeom prst="rect">
            <a:avLst/>
          </a:prstGeom>
        </p:spPr>
        <p:txBody>
          <a:bodyPr vert="horz" wrap="none" lIns="0" tIns="0" rIns="0" bIns="0" rtlCol="0" anchor="ctr">
            <a:noAutofit/>
          </a:bodyPr>
          <a:lstStyle>
            <a:lvl1pPr algn="r">
              <a:defRPr sz="1400" b="0" i="0">
                <a:solidFill>
                  <a:schemeClr val="tx1">
                    <a:alpha val="50000"/>
                  </a:schemeClr>
                </a:solidFill>
                <a:latin typeface="Vinci Sans Light" panose="02000000000000000000" pitchFamily="2" charset="77"/>
              </a:defRPr>
            </a:lvl1pPr>
          </a:lstStyle>
          <a:p>
            <a:r>
              <a:rPr lang="fr-FR"/>
              <a:t>Le Prix de l'Environnement</a:t>
            </a:r>
          </a:p>
        </p:txBody>
      </p:sp>
    </p:spTree>
    <p:extLst>
      <p:ext uri="{BB962C8B-B14F-4D97-AF65-F5344CB8AC3E}">
        <p14:creationId xmlns:p14="http://schemas.microsoft.com/office/powerpoint/2010/main" val="172845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blocs">
    <p:spTree>
      <p:nvGrpSpPr>
        <p:cNvPr id="1" name=""/>
        <p:cNvGrpSpPr/>
        <p:nvPr/>
      </p:nvGrpSpPr>
      <p:grpSpPr>
        <a:xfrm>
          <a:off x="0" y="0"/>
          <a:ext cx="0" cy="0"/>
          <a:chOff x="0" y="0"/>
          <a:chExt cx="0" cy="0"/>
        </a:xfrm>
      </p:grpSpPr>
      <p:sp>
        <p:nvSpPr>
          <p:cNvPr id="5" name="Espace réservé du texte 14">
            <a:extLst>
              <a:ext uri="{FF2B5EF4-FFF2-40B4-BE49-F238E27FC236}">
                <a16:creationId xmlns:a16="http://schemas.microsoft.com/office/drawing/2014/main" id="{4DA25C6A-8596-4C25-8BE5-08B7F4C59342}"/>
              </a:ext>
            </a:extLst>
          </p:cNvPr>
          <p:cNvSpPr>
            <a:spLocks noGrp="1"/>
          </p:cNvSpPr>
          <p:nvPr>
            <p:ph type="body" sz="quarter" idx="11" hasCustomPrompt="1"/>
          </p:nvPr>
        </p:nvSpPr>
        <p:spPr>
          <a:xfrm>
            <a:off x="1188730" y="2320409"/>
            <a:ext cx="3047473"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7" name="Espace réservé du texte 14">
            <a:extLst>
              <a:ext uri="{FF2B5EF4-FFF2-40B4-BE49-F238E27FC236}">
                <a16:creationId xmlns:a16="http://schemas.microsoft.com/office/drawing/2014/main" id="{0423B71E-B40C-406B-9A18-F44FD3995470}"/>
              </a:ext>
            </a:extLst>
          </p:cNvPr>
          <p:cNvSpPr>
            <a:spLocks noGrp="1"/>
          </p:cNvSpPr>
          <p:nvPr>
            <p:ph type="body" sz="quarter" idx="12" hasCustomPrompt="1"/>
          </p:nvPr>
        </p:nvSpPr>
        <p:spPr>
          <a:xfrm>
            <a:off x="1464257" y="3736256"/>
            <a:ext cx="2464075"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9" name="Espace réservé du texte 14">
            <a:extLst>
              <a:ext uri="{FF2B5EF4-FFF2-40B4-BE49-F238E27FC236}">
                <a16:creationId xmlns:a16="http://schemas.microsoft.com/office/drawing/2014/main" id="{A4072BC4-8CD7-4186-8300-94DC9068D7E2}"/>
              </a:ext>
            </a:extLst>
          </p:cNvPr>
          <p:cNvSpPr>
            <a:spLocks noGrp="1"/>
          </p:cNvSpPr>
          <p:nvPr>
            <p:ph type="body" sz="quarter" idx="13" hasCustomPrompt="1"/>
          </p:nvPr>
        </p:nvSpPr>
        <p:spPr>
          <a:xfrm>
            <a:off x="4591469" y="2320409"/>
            <a:ext cx="3047473"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10" name="Espace réservé du texte 14">
            <a:extLst>
              <a:ext uri="{FF2B5EF4-FFF2-40B4-BE49-F238E27FC236}">
                <a16:creationId xmlns:a16="http://schemas.microsoft.com/office/drawing/2014/main" id="{53B56294-D5EB-4033-8486-DFBFF1251DAD}"/>
              </a:ext>
            </a:extLst>
          </p:cNvPr>
          <p:cNvSpPr>
            <a:spLocks noGrp="1"/>
          </p:cNvSpPr>
          <p:nvPr>
            <p:ph type="body" sz="quarter" idx="14" hasCustomPrompt="1"/>
          </p:nvPr>
        </p:nvSpPr>
        <p:spPr>
          <a:xfrm>
            <a:off x="4866996" y="3736256"/>
            <a:ext cx="2464075"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12" name="Espace réservé du texte 14">
            <a:extLst>
              <a:ext uri="{FF2B5EF4-FFF2-40B4-BE49-F238E27FC236}">
                <a16:creationId xmlns:a16="http://schemas.microsoft.com/office/drawing/2014/main" id="{46000D2A-B5E0-4FD8-B5F4-A7C8C323293D}"/>
              </a:ext>
            </a:extLst>
          </p:cNvPr>
          <p:cNvSpPr>
            <a:spLocks noGrp="1"/>
          </p:cNvSpPr>
          <p:nvPr>
            <p:ph type="body" sz="quarter" idx="15" hasCustomPrompt="1"/>
          </p:nvPr>
        </p:nvSpPr>
        <p:spPr>
          <a:xfrm>
            <a:off x="7980433" y="2320409"/>
            <a:ext cx="3047473"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13" name="Espace réservé du texte 14">
            <a:extLst>
              <a:ext uri="{FF2B5EF4-FFF2-40B4-BE49-F238E27FC236}">
                <a16:creationId xmlns:a16="http://schemas.microsoft.com/office/drawing/2014/main" id="{43B91382-09CD-4264-B158-FFEA41E05691}"/>
              </a:ext>
            </a:extLst>
          </p:cNvPr>
          <p:cNvSpPr>
            <a:spLocks noGrp="1"/>
          </p:cNvSpPr>
          <p:nvPr>
            <p:ph type="body" sz="quarter" idx="16" hasCustomPrompt="1"/>
          </p:nvPr>
        </p:nvSpPr>
        <p:spPr>
          <a:xfrm>
            <a:off x="8255960" y="3736256"/>
            <a:ext cx="2464075"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15" name="Espace réservé du texte 14">
            <a:extLst>
              <a:ext uri="{FF2B5EF4-FFF2-40B4-BE49-F238E27FC236}">
                <a16:creationId xmlns:a16="http://schemas.microsoft.com/office/drawing/2014/main" id="{223A3136-4269-46B9-8F63-6477D23A155F}"/>
              </a:ext>
            </a:extLst>
          </p:cNvPr>
          <p:cNvSpPr>
            <a:spLocks noGrp="1"/>
          </p:cNvSpPr>
          <p:nvPr>
            <p:ph type="body" sz="quarter" idx="17" hasCustomPrompt="1"/>
          </p:nvPr>
        </p:nvSpPr>
        <p:spPr>
          <a:xfrm>
            <a:off x="1464257" y="2833910"/>
            <a:ext cx="2464075"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16" name="Espace réservé du texte 14">
            <a:extLst>
              <a:ext uri="{FF2B5EF4-FFF2-40B4-BE49-F238E27FC236}">
                <a16:creationId xmlns:a16="http://schemas.microsoft.com/office/drawing/2014/main" id="{C165F9B6-2AE9-4230-97CD-C2624C026B68}"/>
              </a:ext>
            </a:extLst>
          </p:cNvPr>
          <p:cNvSpPr>
            <a:spLocks noGrp="1"/>
          </p:cNvSpPr>
          <p:nvPr>
            <p:ph type="body" sz="quarter" idx="18" hasCustomPrompt="1"/>
          </p:nvPr>
        </p:nvSpPr>
        <p:spPr>
          <a:xfrm>
            <a:off x="4866996" y="2833910"/>
            <a:ext cx="2464075"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17" name="Espace réservé du texte 14">
            <a:extLst>
              <a:ext uri="{FF2B5EF4-FFF2-40B4-BE49-F238E27FC236}">
                <a16:creationId xmlns:a16="http://schemas.microsoft.com/office/drawing/2014/main" id="{AAC0ECB5-2443-489F-8C76-2CB516FB5172}"/>
              </a:ext>
            </a:extLst>
          </p:cNvPr>
          <p:cNvSpPr>
            <a:spLocks noGrp="1"/>
          </p:cNvSpPr>
          <p:nvPr>
            <p:ph type="body" sz="quarter" idx="19" hasCustomPrompt="1"/>
          </p:nvPr>
        </p:nvSpPr>
        <p:spPr>
          <a:xfrm>
            <a:off x="8255960" y="2833910"/>
            <a:ext cx="2464075"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25" name="Titre 1">
            <a:extLst>
              <a:ext uri="{FF2B5EF4-FFF2-40B4-BE49-F238E27FC236}">
                <a16:creationId xmlns:a16="http://schemas.microsoft.com/office/drawing/2014/main" id="{0351145B-3EE4-43BB-B27D-277C0A6EBD32}"/>
              </a:ext>
            </a:extLst>
          </p:cNvPr>
          <p:cNvSpPr>
            <a:spLocks noGrp="1"/>
          </p:cNvSpPr>
          <p:nvPr>
            <p:ph type="title" hasCustomPrompt="1"/>
          </p:nvPr>
        </p:nvSpPr>
        <p:spPr>
          <a:xfrm>
            <a:off x="838200" y="477080"/>
            <a:ext cx="6764952" cy="720917"/>
          </a:xfrm>
        </p:spPr>
        <p:txBody>
          <a:bodyPr anchor="b"/>
          <a:lstStyle>
            <a:lvl1pPr>
              <a:defRPr b="1" i="0">
                <a:solidFill>
                  <a:schemeClr val="tx1"/>
                </a:solidFill>
                <a:latin typeface="Vinci Serif Black" panose="02000000000000000000" pitchFamily="2" charset="77"/>
              </a:defRPr>
            </a:lvl1pPr>
          </a:lstStyle>
          <a:p>
            <a:r>
              <a:rPr lang="fr-FR"/>
              <a:t>Titre première ligne</a:t>
            </a:r>
          </a:p>
        </p:txBody>
      </p:sp>
      <p:sp>
        <p:nvSpPr>
          <p:cNvPr id="26" name="Espace réservé du texte 4">
            <a:extLst>
              <a:ext uri="{FF2B5EF4-FFF2-40B4-BE49-F238E27FC236}">
                <a16:creationId xmlns:a16="http://schemas.microsoft.com/office/drawing/2014/main" id="{DEF90A69-63AD-4D98-A4CF-BCB3AC0C55DD}"/>
              </a:ext>
            </a:extLst>
          </p:cNvPr>
          <p:cNvSpPr>
            <a:spLocks noGrp="1"/>
          </p:cNvSpPr>
          <p:nvPr>
            <p:ph type="body" sz="quarter" idx="20" hasCustomPrompt="1"/>
          </p:nvPr>
        </p:nvSpPr>
        <p:spPr>
          <a:xfrm>
            <a:off x="827617" y="1035051"/>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20" name="Espace réservé du numéro de diapositive 35">
            <a:extLst>
              <a:ext uri="{FF2B5EF4-FFF2-40B4-BE49-F238E27FC236}">
                <a16:creationId xmlns:a16="http://schemas.microsoft.com/office/drawing/2014/main" id="{3394F425-F7FE-4501-B929-04CDEC89DBF8}"/>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21" name="Espace réservé du pied de page 38">
            <a:extLst>
              <a:ext uri="{FF2B5EF4-FFF2-40B4-BE49-F238E27FC236}">
                <a16:creationId xmlns:a16="http://schemas.microsoft.com/office/drawing/2014/main" id="{53157C9E-70C8-4903-ABCC-8B512F3590BD}"/>
              </a:ext>
            </a:extLst>
          </p:cNvPr>
          <p:cNvSpPr>
            <a:spLocks noGrp="1"/>
          </p:cNvSpPr>
          <p:nvPr>
            <p:ph type="ftr" sz="quarter" idx="3"/>
          </p:nvPr>
        </p:nvSpPr>
        <p:spPr>
          <a:xfrm>
            <a:off x="5964419" y="6435116"/>
            <a:ext cx="3873501" cy="184149"/>
          </a:xfrm>
          <a:prstGeom prst="rect">
            <a:avLst/>
          </a:prstGeom>
        </p:spPr>
        <p:txBody>
          <a:bodyPr vert="horz" wrap="none" lIns="0" tIns="0" rIns="0" bIns="0" rtlCol="0" anchor="ctr">
            <a:noAutofit/>
          </a:bodyPr>
          <a:lstStyle>
            <a:lvl1pPr algn="r">
              <a:defRPr sz="1400" b="0" i="0">
                <a:solidFill>
                  <a:schemeClr val="tx1">
                    <a:alpha val="50000"/>
                  </a:schemeClr>
                </a:solidFill>
                <a:latin typeface="Vinci Sans Light" panose="02000000000000000000" pitchFamily="2" charset="77"/>
              </a:defRPr>
            </a:lvl1pPr>
          </a:lstStyle>
          <a:p>
            <a:r>
              <a:rPr lang="fr-FR"/>
              <a:t>Le Prix de l'Environnement</a:t>
            </a:r>
          </a:p>
        </p:txBody>
      </p:sp>
    </p:spTree>
    <p:extLst>
      <p:ext uri="{BB962C8B-B14F-4D97-AF65-F5344CB8AC3E}">
        <p14:creationId xmlns:p14="http://schemas.microsoft.com/office/powerpoint/2010/main" val="37785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e + contenu">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E766EE9E-6ACE-40A3-9DE4-8E6E5BA34448}"/>
              </a:ext>
            </a:extLst>
          </p:cNvPr>
          <p:cNvSpPr>
            <a:spLocks noGrp="1"/>
          </p:cNvSpPr>
          <p:nvPr>
            <p:ph type="body" sz="quarter" idx="10" hasCustomPrompt="1"/>
          </p:nvPr>
        </p:nvSpPr>
        <p:spPr>
          <a:xfrm>
            <a:off x="840320" y="2283829"/>
            <a:ext cx="3137073" cy="3951817"/>
          </a:xfrm>
          <a:prstGeom prst="rect">
            <a:avLst/>
          </a:prstGeom>
        </p:spPr>
        <p:txBody>
          <a:bodyPr/>
          <a:lstStyle>
            <a:lvl1pPr>
              <a:defRPr b="0" i="0">
                <a:latin typeface="Vinci Sans Light" panose="02000000000000000000" pitchFamily="2" charset="77"/>
              </a:defRPr>
            </a:lvl1pPr>
          </a:lstStyle>
          <a:p>
            <a:pPr lvl="0"/>
            <a:r>
              <a:rPr lang="fr-FR"/>
              <a:t>Paragraphe de développement de l’information</a:t>
            </a:r>
          </a:p>
        </p:txBody>
      </p:sp>
      <p:sp>
        <p:nvSpPr>
          <p:cNvPr id="4" name="Espace réservé du contenu 3">
            <a:extLst>
              <a:ext uri="{FF2B5EF4-FFF2-40B4-BE49-F238E27FC236}">
                <a16:creationId xmlns:a16="http://schemas.microsoft.com/office/drawing/2014/main" id="{BC7F6F2D-FB31-44DD-8444-9B0A0FAC4A61}"/>
              </a:ext>
            </a:extLst>
          </p:cNvPr>
          <p:cNvSpPr>
            <a:spLocks noGrp="1"/>
          </p:cNvSpPr>
          <p:nvPr>
            <p:ph sz="quarter" idx="13" hasCustomPrompt="1"/>
          </p:nvPr>
        </p:nvSpPr>
        <p:spPr>
          <a:xfrm>
            <a:off x="4495927" y="2271184"/>
            <a:ext cx="6476873" cy="3977216"/>
          </a:xfrm>
        </p:spPr>
        <p:txBody>
          <a:bodyPr/>
          <a:lstStyle>
            <a:lvl1pPr>
              <a:defRPr b="0" i="0">
                <a:latin typeface="Vinci Sans Light" panose="02000000000000000000" pitchFamily="2" charset="77"/>
              </a:defRPr>
            </a:lvl1pPr>
          </a:lstStyle>
          <a:p>
            <a:pPr lvl="0"/>
            <a:r>
              <a:rPr lang="fr-FR"/>
              <a:t>Contenu riche : image, graphique, tableau…</a:t>
            </a:r>
          </a:p>
        </p:txBody>
      </p:sp>
      <p:sp>
        <p:nvSpPr>
          <p:cNvPr id="15" name="Titre 1">
            <a:extLst>
              <a:ext uri="{FF2B5EF4-FFF2-40B4-BE49-F238E27FC236}">
                <a16:creationId xmlns:a16="http://schemas.microsoft.com/office/drawing/2014/main" id="{C505734D-16B7-4717-9A01-D149F9ABCCBD}"/>
              </a:ext>
            </a:extLst>
          </p:cNvPr>
          <p:cNvSpPr>
            <a:spLocks noGrp="1"/>
          </p:cNvSpPr>
          <p:nvPr>
            <p:ph type="title" hasCustomPrompt="1"/>
          </p:nvPr>
        </p:nvSpPr>
        <p:spPr>
          <a:xfrm>
            <a:off x="838200" y="477080"/>
            <a:ext cx="6764952" cy="720917"/>
          </a:xfrm>
        </p:spPr>
        <p:txBody>
          <a:bodyPr anchor="b"/>
          <a:lstStyle>
            <a:lvl1pPr>
              <a:defRPr sz="3733" b="1" i="0">
                <a:solidFill>
                  <a:schemeClr val="tx1"/>
                </a:solidFill>
                <a:latin typeface="Vinci Serif Black" panose="02000000000000000000" pitchFamily="2" charset="77"/>
              </a:defRPr>
            </a:lvl1pPr>
          </a:lstStyle>
          <a:p>
            <a:r>
              <a:rPr lang="fr-FR"/>
              <a:t>Titre première ligne</a:t>
            </a:r>
          </a:p>
        </p:txBody>
      </p:sp>
      <p:sp>
        <p:nvSpPr>
          <p:cNvPr id="16" name="Espace réservé du texte 4">
            <a:extLst>
              <a:ext uri="{FF2B5EF4-FFF2-40B4-BE49-F238E27FC236}">
                <a16:creationId xmlns:a16="http://schemas.microsoft.com/office/drawing/2014/main" id="{3902EAA0-F3B2-49B0-BC25-B3866E54A797}"/>
              </a:ext>
            </a:extLst>
          </p:cNvPr>
          <p:cNvSpPr>
            <a:spLocks noGrp="1"/>
          </p:cNvSpPr>
          <p:nvPr>
            <p:ph type="body" sz="quarter" idx="14" hasCustomPrompt="1"/>
          </p:nvPr>
        </p:nvSpPr>
        <p:spPr>
          <a:xfrm>
            <a:off x="827617" y="1035051"/>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10" name="Espace réservé du numéro de diapositive 35">
            <a:extLst>
              <a:ext uri="{FF2B5EF4-FFF2-40B4-BE49-F238E27FC236}">
                <a16:creationId xmlns:a16="http://schemas.microsoft.com/office/drawing/2014/main" id="{53085228-473F-41B5-9243-FE6A20FA060F}"/>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11" name="Espace réservé du pied de page 38">
            <a:extLst>
              <a:ext uri="{FF2B5EF4-FFF2-40B4-BE49-F238E27FC236}">
                <a16:creationId xmlns:a16="http://schemas.microsoft.com/office/drawing/2014/main" id="{7A93E49A-473E-4F01-9D3D-D14973804775}"/>
              </a:ext>
            </a:extLst>
          </p:cNvPr>
          <p:cNvSpPr>
            <a:spLocks noGrp="1"/>
          </p:cNvSpPr>
          <p:nvPr>
            <p:ph type="ftr" sz="quarter" idx="3"/>
          </p:nvPr>
        </p:nvSpPr>
        <p:spPr>
          <a:xfrm>
            <a:off x="5964419" y="6435116"/>
            <a:ext cx="3873501" cy="184149"/>
          </a:xfrm>
          <a:prstGeom prst="rect">
            <a:avLst/>
          </a:prstGeom>
        </p:spPr>
        <p:txBody>
          <a:bodyPr vert="horz" wrap="none" lIns="0" tIns="0" rIns="0" bIns="0" rtlCol="0" anchor="ctr">
            <a:noAutofit/>
          </a:bodyPr>
          <a:lstStyle>
            <a:lvl1pPr algn="r">
              <a:defRPr sz="1400" b="0" i="0">
                <a:solidFill>
                  <a:schemeClr val="tx1">
                    <a:alpha val="50000"/>
                  </a:schemeClr>
                </a:solidFill>
                <a:latin typeface="Vinci Sans Light" panose="02000000000000000000" pitchFamily="2" charset="77"/>
              </a:defRPr>
            </a:lvl1pPr>
          </a:lstStyle>
          <a:p>
            <a:r>
              <a:rPr lang="fr-FR"/>
              <a:t>Le Prix de l'Environnement</a:t>
            </a:r>
          </a:p>
        </p:txBody>
      </p:sp>
    </p:spTree>
    <p:extLst>
      <p:ext uri="{BB962C8B-B14F-4D97-AF65-F5344CB8AC3E}">
        <p14:creationId xmlns:p14="http://schemas.microsoft.com/office/powerpoint/2010/main" val="46335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blocs">
    <p:spTree>
      <p:nvGrpSpPr>
        <p:cNvPr id="1" name=""/>
        <p:cNvGrpSpPr/>
        <p:nvPr/>
      </p:nvGrpSpPr>
      <p:grpSpPr>
        <a:xfrm>
          <a:off x="0" y="0"/>
          <a:ext cx="0" cy="0"/>
          <a:chOff x="0" y="0"/>
          <a:chExt cx="0" cy="0"/>
        </a:xfrm>
      </p:grpSpPr>
      <p:sp>
        <p:nvSpPr>
          <p:cNvPr id="5" name="Espace réservé du texte 14">
            <a:extLst>
              <a:ext uri="{FF2B5EF4-FFF2-40B4-BE49-F238E27FC236}">
                <a16:creationId xmlns:a16="http://schemas.microsoft.com/office/drawing/2014/main" id="{4DA25C6A-8596-4C25-8BE5-08B7F4C59342}"/>
              </a:ext>
            </a:extLst>
          </p:cNvPr>
          <p:cNvSpPr>
            <a:spLocks noGrp="1"/>
          </p:cNvSpPr>
          <p:nvPr>
            <p:ph type="body" sz="quarter" idx="11" hasCustomPrompt="1"/>
          </p:nvPr>
        </p:nvSpPr>
        <p:spPr>
          <a:xfrm>
            <a:off x="1400765" y="2320409"/>
            <a:ext cx="4506761"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7" name="Espace réservé du texte 14">
            <a:extLst>
              <a:ext uri="{FF2B5EF4-FFF2-40B4-BE49-F238E27FC236}">
                <a16:creationId xmlns:a16="http://schemas.microsoft.com/office/drawing/2014/main" id="{0423B71E-B40C-406B-9A18-F44FD3995470}"/>
              </a:ext>
            </a:extLst>
          </p:cNvPr>
          <p:cNvSpPr>
            <a:spLocks noGrp="1"/>
          </p:cNvSpPr>
          <p:nvPr>
            <p:ph type="body" sz="quarter" idx="12" hasCustomPrompt="1"/>
          </p:nvPr>
        </p:nvSpPr>
        <p:spPr>
          <a:xfrm>
            <a:off x="1676291" y="3736256"/>
            <a:ext cx="3920671"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9" name="Espace réservé du texte 14">
            <a:extLst>
              <a:ext uri="{FF2B5EF4-FFF2-40B4-BE49-F238E27FC236}">
                <a16:creationId xmlns:a16="http://schemas.microsoft.com/office/drawing/2014/main" id="{A4072BC4-8CD7-4186-8300-94DC9068D7E2}"/>
              </a:ext>
            </a:extLst>
          </p:cNvPr>
          <p:cNvSpPr>
            <a:spLocks noGrp="1"/>
          </p:cNvSpPr>
          <p:nvPr>
            <p:ph type="body" sz="quarter" idx="13" hasCustomPrompt="1"/>
          </p:nvPr>
        </p:nvSpPr>
        <p:spPr>
          <a:xfrm>
            <a:off x="6334866" y="2320409"/>
            <a:ext cx="4506761"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10" name="Espace réservé du texte 14">
            <a:extLst>
              <a:ext uri="{FF2B5EF4-FFF2-40B4-BE49-F238E27FC236}">
                <a16:creationId xmlns:a16="http://schemas.microsoft.com/office/drawing/2014/main" id="{53B56294-D5EB-4033-8486-DFBFF1251DAD}"/>
              </a:ext>
            </a:extLst>
          </p:cNvPr>
          <p:cNvSpPr>
            <a:spLocks noGrp="1"/>
          </p:cNvSpPr>
          <p:nvPr>
            <p:ph type="body" sz="quarter" idx="14" hasCustomPrompt="1"/>
          </p:nvPr>
        </p:nvSpPr>
        <p:spPr>
          <a:xfrm>
            <a:off x="6610393" y="3736256"/>
            <a:ext cx="3920671"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15" name="Espace réservé du texte 14">
            <a:extLst>
              <a:ext uri="{FF2B5EF4-FFF2-40B4-BE49-F238E27FC236}">
                <a16:creationId xmlns:a16="http://schemas.microsoft.com/office/drawing/2014/main" id="{223A3136-4269-46B9-8F63-6477D23A155F}"/>
              </a:ext>
            </a:extLst>
          </p:cNvPr>
          <p:cNvSpPr>
            <a:spLocks noGrp="1"/>
          </p:cNvSpPr>
          <p:nvPr>
            <p:ph type="body" sz="quarter" idx="17" hasCustomPrompt="1"/>
          </p:nvPr>
        </p:nvSpPr>
        <p:spPr>
          <a:xfrm>
            <a:off x="1676291" y="2833910"/>
            <a:ext cx="3920671"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16" name="Espace réservé du texte 14">
            <a:extLst>
              <a:ext uri="{FF2B5EF4-FFF2-40B4-BE49-F238E27FC236}">
                <a16:creationId xmlns:a16="http://schemas.microsoft.com/office/drawing/2014/main" id="{C165F9B6-2AE9-4230-97CD-C2624C026B68}"/>
              </a:ext>
            </a:extLst>
          </p:cNvPr>
          <p:cNvSpPr>
            <a:spLocks noGrp="1"/>
          </p:cNvSpPr>
          <p:nvPr>
            <p:ph type="body" sz="quarter" idx="18" hasCustomPrompt="1"/>
          </p:nvPr>
        </p:nvSpPr>
        <p:spPr>
          <a:xfrm>
            <a:off x="6610393" y="2833910"/>
            <a:ext cx="3920671"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25" name="Titre 1">
            <a:extLst>
              <a:ext uri="{FF2B5EF4-FFF2-40B4-BE49-F238E27FC236}">
                <a16:creationId xmlns:a16="http://schemas.microsoft.com/office/drawing/2014/main" id="{0351145B-3EE4-43BB-B27D-277C0A6EBD32}"/>
              </a:ext>
            </a:extLst>
          </p:cNvPr>
          <p:cNvSpPr>
            <a:spLocks noGrp="1"/>
          </p:cNvSpPr>
          <p:nvPr>
            <p:ph type="title" hasCustomPrompt="1"/>
          </p:nvPr>
        </p:nvSpPr>
        <p:spPr>
          <a:xfrm>
            <a:off x="838200" y="477080"/>
            <a:ext cx="6764952" cy="720917"/>
          </a:xfrm>
        </p:spPr>
        <p:txBody>
          <a:bodyPr anchor="b"/>
          <a:lstStyle>
            <a:lvl1pPr>
              <a:defRPr b="1" i="0">
                <a:solidFill>
                  <a:schemeClr val="tx1"/>
                </a:solidFill>
                <a:latin typeface="Vinci Serif Black" panose="02000000000000000000" pitchFamily="2" charset="77"/>
              </a:defRPr>
            </a:lvl1pPr>
          </a:lstStyle>
          <a:p>
            <a:r>
              <a:rPr lang="fr-FR"/>
              <a:t>Titre première ligne</a:t>
            </a:r>
          </a:p>
        </p:txBody>
      </p:sp>
      <p:sp>
        <p:nvSpPr>
          <p:cNvPr id="26" name="Espace réservé du texte 4">
            <a:extLst>
              <a:ext uri="{FF2B5EF4-FFF2-40B4-BE49-F238E27FC236}">
                <a16:creationId xmlns:a16="http://schemas.microsoft.com/office/drawing/2014/main" id="{DEF90A69-63AD-4D98-A4CF-BCB3AC0C55DD}"/>
              </a:ext>
            </a:extLst>
          </p:cNvPr>
          <p:cNvSpPr>
            <a:spLocks noGrp="1"/>
          </p:cNvSpPr>
          <p:nvPr>
            <p:ph type="body" sz="quarter" idx="20" hasCustomPrompt="1"/>
          </p:nvPr>
        </p:nvSpPr>
        <p:spPr>
          <a:xfrm>
            <a:off x="827617" y="1035051"/>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14" name="Espace réservé du numéro de diapositive 35">
            <a:extLst>
              <a:ext uri="{FF2B5EF4-FFF2-40B4-BE49-F238E27FC236}">
                <a16:creationId xmlns:a16="http://schemas.microsoft.com/office/drawing/2014/main" id="{FF0ABB38-E3E5-42EE-9782-28325352A585}"/>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17" name="Espace réservé du pied de page 38">
            <a:extLst>
              <a:ext uri="{FF2B5EF4-FFF2-40B4-BE49-F238E27FC236}">
                <a16:creationId xmlns:a16="http://schemas.microsoft.com/office/drawing/2014/main" id="{2AE5BFCF-0FBE-43A2-99D7-68FFAC7FA714}"/>
              </a:ext>
            </a:extLst>
          </p:cNvPr>
          <p:cNvSpPr>
            <a:spLocks noGrp="1"/>
          </p:cNvSpPr>
          <p:nvPr>
            <p:ph type="ftr" sz="quarter" idx="3"/>
          </p:nvPr>
        </p:nvSpPr>
        <p:spPr>
          <a:xfrm>
            <a:off x="5964419" y="6435116"/>
            <a:ext cx="3873501" cy="184149"/>
          </a:xfrm>
          <a:prstGeom prst="rect">
            <a:avLst/>
          </a:prstGeom>
        </p:spPr>
        <p:txBody>
          <a:bodyPr vert="horz" wrap="none" lIns="0" tIns="0" rIns="0" bIns="0" rtlCol="0" anchor="ctr">
            <a:noAutofit/>
          </a:bodyPr>
          <a:lstStyle>
            <a:lvl1pPr algn="r">
              <a:defRPr sz="1400" b="0" i="0">
                <a:solidFill>
                  <a:schemeClr val="tx1">
                    <a:alpha val="50000"/>
                  </a:schemeClr>
                </a:solidFill>
                <a:latin typeface="Vinci Sans Light" panose="02000000000000000000" pitchFamily="2" charset="77"/>
              </a:defRPr>
            </a:lvl1pPr>
          </a:lstStyle>
          <a:p>
            <a:r>
              <a:rPr lang="fr-FR"/>
              <a:t>Le Prix de l'Environnement</a:t>
            </a:r>
          </a:p>
        </p:txBody>
      </p:sp>
    </p:spTree>
    <p:extLst>
      <p:ext uri="{BB962C8B-B14F-4D97-AF65-F5344CB8AC3E}">
        <p14:creationId xmlns:p14="http://schemas.microsoft.com/office/powerpoint/2010/main" val="385779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67CB7D63-65F4-4BFE-A32F-5C9EC024A84C}"/>
              </a:ext>
            </a:extLst>
          </p:cNvPr>
          <p:cNvSpPr>
            <a:spLocks noGrp="1"/>
          </p:cNvSpPr>
          <p:nvPr>
            <p:ph type="body" sz="quarter" idx="23" hasCustomPrompt="1"/>
          </p:nvPr>
        </p:nvSpPr>
        <p:spPr>
          <a:xfrm rot="16200000" flipH="1">
            <a:off x="2667002" y="-2666999"/>
            <a:ext cx="6858001" cy="12192001"/>
          </a:xfrm>
          <a:solidFill>
            <a:srgbClr val="000000">
              <a:alpha val="25000"/>
            </a:srgbClr>
          </a:solidFill>
        </p:spPr>
        <p:txBody>
          <a:bodyPr/>
          <a:lstStyle>
            <a:lvl1pPr>
              <a:defRPr b="0" i="0">
                <a:latin typeface="Vinci Sans Light" panose="02000000000000000000" pitchFamily="2" charset="77"/>
              </a:defRPr>
            </a:lvl1pPr>
          </a:lstStyle>
          <a:p>
            <a:pPr lvl="0"/>
            <a:r>
              <a:rPr lang="fr-FR"/>
              <a:t> </a:t>
            </a:r>
          </a:p>
        </p:txBody>
      </p:sp>
      <p:sp>
        <p:nvSpPr>
          <p:cNvPr id="10" name="Espace réservé pour une image  10">
            <a:extLst>
              <a:ext uri="{FF2B5EF4-FFF2-40B4-BE49-F238E27FC236}">
                <a16:creationId xmlns:a16="http://schemas.microsoft.com/office/drawing/2014/main" id="{203F6028-6566-4269-BE80-342A756F77E0}"/>
              </a:ext>
            </a:extLst>
          </p:cNvPr>
          <p:cNvSpPr>
            <a:spLocks noGrp="1"/>
          </p:cNvSpPr>
          <p:nvPr>
            <p:ph type="pic" sz="quarter" idx="15" hasCustomPrompt="1"/>
          </p:nvPr>
        </p:nvSpPr>
        <p:spPr>
          <a:xfrm>
            <a:off x="0" y="0"/>
            <a:ext cx="12192000" cy="6858000"/>
          </a:xfrm>
          <a:ln w="3175">
            <a:noFill/>
          </a:ln>
        </p:spPr>
        <p:txBody>
          <a:bodyPr lIns="0" tIns="720000" rIns="0" bIns="0" anchor="t"/>
          <a:lstStyle>
            <a:lvl1pPr algn="ctr">
              <a:defRPr b="0" i="0">
                <a:solidFill>
                  <a:srgbClr val="FF0000"/>
                </a:solidFill>
                <a:latin typeface="Vinci Sans Light" panose="02000000000000000000" pitchFamily="2" charset="77"/>
              </a:defRPr>
            </a:lvl1pPr>
          </a:lstStyle>
          <a:p>
            <a:pPr lvl="0"/>
            <a:r>
              <a:rPr lang="fr-FR"/>
              <a:t>Tout d’abord, insérer une image, puis la faire passer à l’arrière-plan.</a:t>
            </a:r>
            <a:br>
              <a:rPr lang="fr-FR"/>
            </a:br>
            <a:r>
              <a:rPr lang="fr-FR"/>
              <a:t>(clic-droit &gt; arrière-plan)</a:t>
            </a:r>
          </a:p>
        </p:txBody>
      </p:sp>
      <p:sp>
        <p:nvSpPr>
          <p:cNvPr id="12" name="Titre 2">
            <a:extLst>
              <a:ext uri="{FF2B5EF4-FFF2-40B4-BE49-F238E27FC236}">
                <a16:creationId xmlns:a16="http://schemas.microsoft.com/office/drawing/2014/main" id="{C1BD88D9-35CF-44D5-B8A4-58B25FA32757}"/>
              </a:ext>
            </a:extLst>
          </p:cNvPr>
          <p:cNvSpPr>
            <a:spLocks noGrp="1"/>
          </p:cNvSpPr>
          <p:nvPr>
            <p:ph type="title" hasCustomPrompt="1"/>
          </p:nvPr>
        </p:nvSpPr>
        <p:spPr>
          <a:xfrm>
            <a:off x="2518048" y="3666338"/>
            <a:ext cx="7155907" cy="735193"/>
          </a:xfrm>
          <a:noFill/>
        </p:spPr>
        <p:txBody>
          <a:bodyPr anchor="b"/>
          <a:lstStyle>
            <a:lvl1pPr algn="ctr">
              <a:lnSpc>
                <a:spcPct val="70000"/>
              </a:lnSpc>
              <a:defRPr sz="5333" b="1" i="0">
                <a:solidFill>
                  <a:schemeClr val="bg1"/>
                </a:solidFill>
                <a:effectLst>
                  <a:outerShdw blurRad="190500" algn="ctr" rotWithShape="0">
                    <a:prstClr val="black">
                      <a:alpha val="20000"/>
                    </a:prstClr>
                  </a:outerShdw>
                </a:effectLst>
                <a:latin typeface="Vinci Serif Black" panose="02000000000000000000" pitchFamily="2" charset="77"/>
              </a:defRPr>
            </a:lvl1pPr>
          </a:lstStyle>
          <a:p>
            <a:r>
              <a:rPr lang="fr-FR"/>
              <a:t>Titre ligne 1</a:t>
            </a:r>
          </a:p>
        </p:txBody>
      </p:sp>
      <p:sp>
        <p:nvSpPr>
          <p:cNvPr id="7" name="Espace réservé du texte 3">
            <a:extLst>
              <a:ext uri="{FF2B5EF4-FFF2-40B4-BE49-F238E27FC236}">
                <a16:creationId xmlns:a16="http://schemas.microsoft.com/office/drawing/2014/main" id="{F13920AC-C36C-498E-BE4E-B3378955AD22}"/>
              </a:ext>
            </a:extLst>
          </p:cNvPr>
          <p:cNvSpPr>
            <a:spLocks noGrp="1"/>
          </p:cNvSpPr>
          <p:nvPr>
            <p:ph type="body" sz="quarter" idx="13" hasCustomPrompt="1"/>
          </p:nvPr>
        </p:nvSpPr>
        <p:spPr>
          <a:xfrm>
            <a:off x="2524175" y="4244733"/>
            <a:ext cx="7143653" cy="678043"/>
          </a:xfrm>
          <a:noFill/>
        </p:spPr>
        <p:txBody>
          <a:bodyPr anchor="t">
            <a:noAutofit/>
          </a:bodyPr>
          <a:lstStyle>
            <a:lvl1pPr algn="ctr">
              <a:defRPr sz="5333" b="0" i="0">
                <a:solidFill>
                  <a:schemeClr val="bg1"/>
                </a:solidFill>
                <a:effectLst>
                  <a:outerShdw blurRad="63500" algn="ctr" rotWithShape="0">
                    <a:prstClr val="black">
                      <a:alpha val="25000"/>
                    </a:prstClr>
                  </a:outerShdw>
                </a:effectLst>
                <a:latin typeface="Vinci Sans Light" panose="02000000000000000000" pitchFamily="2" charset="77"/>
              </a:defRPr>
            </a:lvl1pPr>
            <a:lvl3pPr algn="r">
              <a:defRPr>
                <a:solidFill>
                  <a:schemeClr val="accent3"/>
                </a:solidFill>
              </a:defRPr>
            </a:lvl3pPr>
            <a:lvl4pPr>
              <a:defRPr>
                <a:solidFill>
                  <a:schemeClr val="bg1"/>
                </a:solidFill>
              </a:defRPr>
            </a:lvl4pPr>
            <a:lvl5pPr>
              <a:defRPr>
                <a:solidFill>
                  <a:schemeClr val="bg1"/>
                </a:solidFill>
              </a:defRPr>
            </a:lvl5pPr>
          </a:lstStyle>
          <a:p>
            <a:pPr lvl="0"/>
            <a:r>
              <a:rPr lang="fr-FR"/>
              <a:t>Suite titre ligne 2</a:t>
            </a:r>
          </a:p>
        </p:txBody>
      </p:sp>
    </p:spTree>
    <p:extLst>
      <p:ext uri="{BB962C8B-B14F-4D97-AF65-F5344CB8AC3E}">
        <p14:creationId xmlns:p14="http://schemas.microsoft.com/office/powerpoint/2010/main" val="175867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oc texte">
    <p:spTree>
      <p:nvGrpSpPr>
        <p:cNvPr id="1" name=""/>
        <p:cNvGrpSpPr/>
        <p:nvPr/>
      </p:nvGrpSpPr>
      <p:grpSpPr>
        <a:xfrm>
          <a:off x="0" y="0"/>
          <a:ext cx="0" cy="0"/>
          <a:chOff x="0" y="0"/>
          <a:chExt cx="0" cy="0"/>
        </a:xfrm>
      </p:grpSpPr>
      <p:sp>
        <p:nvSpPr>
          <p:cNvPr id="9" name="Espace réservé du texte 3">
            <a:extLst>
              <a:ext uri="{FF2B5EF4-FFF2-40B4-BE49-F238E27FC236}">
                <a16:creationId xmlns:a16="http://schemas.microsoft.com/office/drawing/2014/main" id="{1FF28E10-03B3-4AB7-81C3-A17A3E62C76D}"/>
              </a:ext>
            </a:extLst>
          </p:cNvPr>
          <p:cNvSpPr>
            <a:spLocks noGrp="1"/>
          </p:cNvSpPr>
          <p:nvPr>
            <p:ph type="body" sz="quarter" idx="23" hasCustomPrompt="1"/>
          </p:nvPr>
        </p:nvSpPr>
        <p:spPr>
          <a:xfrm rot="16200000" flipH="1">
            <a:off x="2667004" y="-2666998"/>
            <a:ext cx="6858001" cy="12192001"/>
          </a:xfrm>
          <a:solidFill>
            <a:srgbClr val="000000">
              <a:alpha val="25000"/>
            </a:srgbClr>
          </a:solidFill>
        </p:spPr>
        <p:txBody>
          <a:bodyPr/>
          <a:lstStyle>
            <a:lvl1pPr>
              <a:defRPr b="0" i="0">
                <a:latin typeface="Vinci Sans Light" panose="02000000000000000000" pitchFamily="2" charset="77"/>
              </a:defRPr>
            </a:lvl1pPr>
          </a:lstStyle>
          <a:p>
            <a:pPr lvl="0"/>
            <a:r>
              <a:rPr lang="fr-FR"/>
              <a:t> </a:t>
            </a:r>
          </a:p>
        </p:txBody>
      </p:sp>
      <p:sp>
        <p:nvSpPr>
          <p:cNvPr id="11" name="Espace réservé pour une image  10">
            <a:extLst>
              <a:ext uri="{FF2B5EF4-FFF2-40B4-BE49-F238E27FC236}">
                <a16:creationId xmlns:a16="http://schemas.microsoft.com/office/drawing/2014/main" id="{28975AC5-45C0-414E-8D83-FE71FC3655A3}"/>
              </a:ext>
            </a:extLst>
          </p:cNvPr>
          <p:cNvSpPr>
            <a:spLocks noGrp="1"/>
          </p:cNvSpPr>
          <p:nvPr>
            <p:ph type="pic" sz="quarter" idx="13" hasCustomPrompt="1"/>
          </p:nvPr>
        </p:nvSpPr>
        <p:spPr>
          <a:xfrm>
            <a:off x="0" y="0"/>
            <a:ext cx="12192000" cy="6858000"/>
          </a:xfrm>
        </p:spPr>
        <p:txBody>
          <a:bodyPr rIns="1800000" anchor="ctr"/>
          <a:lstStyle>
            <a:lvl1pPr algn="r">
              <a:defRPr b="0" i="0" u="none">
                <a:solidFill>
                  <a:srgbClr val="FF0000"/>
                </a:solidFill>
                <a:latin typeface="Vinci Sans Light" panose="02000000000000000000" pitchFamily="2" charset="77"/>
              </a:defRPr>
            </a:lvl1pPr>
          </a:lstStyle>
          <a:p>
            <a:pPr lvl="0"/>
            <a:r>
              <a:rPr lang="fr-FR"/>
              <a:t>Insérer une image,</a:t>
            </a:r>
            <a:br>
              <a:rPr lang="fr-FR"/>
            </a:br>
            <a:r>
              <a:rPr lang="fr-FR"/>
              <a:t>puis la faire passer à l’arrière-plan.</a:t>
            </a:r>
            <a:br>
              <a:rPr lang="fr-FR"/>
            </a:br>
            <a:r>
              <a:rPr lang="fr-FR"/>
              <a:t>(clic-droit &gt; arrière-plan)</a:t>
            </a:r>
          </a:p>
        </p:txBody>
      </p:sp>
      <p:sp>
        <p:nvSpPr>
          <p:cNvPr id="5" name="Espace réservé du texte 14">
            <a:extLst>
              <a:ext uri="{FF2B5EF4-FFF2-40B4-BE49-F238E27FC236}">
                <a16:creationId xmlns:a16="http://schemas.microsoft.com/office/drawing/2014/main" id="{5CBBE42C-5D7D-4072-BF6B-EE3885F6D9C0}"/>
              </a:ext>
            </a:extLst>
          </p:cNvPr>
          <p:cNvSpPr>
            <a:spLocks noGrp="1"/>
          </p:cNvSpPr>
          <p:nvPr>
            <p:ph type="body" sz="quarter" idx="10" hasCustomPrompt="1"/>
          </p:nvPr>
        </p:nvSpPr>
        <p:spPr>
          <a:xfrm>
            <a:off x="1953312" y="1914013"/>
            <a:ext cx="2680960"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6" name="Espace réservé du texte 14">
            <a:extLst>
              <a:ext uri="{FF2B5EF4-FFF2-40B4-BE49-F238E27FC236}">
                <a16:creationId xmlns:a16="http://schemas.microsoft.com/office/drawing/2014/main" id="{53ED9489-52D9-4193-B360-BC4D3AFBB9E4}"/>
              </a:ext>
            </a:extLst>
          </p:cNvPr>
          <p:cNvSpPr>
            <a:spLocks noGrp="1"/>
          </p:cNvSpPr>
          <p:nvPr>
            <p:ph type="body" sz="quarter" idx="11" hasCustomPrompt="1"/>
          </p:nvPr>
        </p:nvSpPr>
        <p:spPr>
          <a:xfrm>
            <a:off x="2266856" y="3513659"/>
            <a:ext cx="2111329" cy="574516"/>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Court paragraphe descriptif</a:t>
            </a:r>
          </a:p>
        </p:txBody>
      </p:sp>
      <p:sp>
        <p:nvSpPr>
          <p:cNvPr id="7" name="Titre 2">
            <a:extLst>
              <a:ext uri="{FF2B5EF4-FFF2-40B4-BE49-F238E27FC236}">
                <a16:creationId xmlns:a16="http://schemas.microsoft.com/office/drawing/2014/main" id="{BF07898B-E432-4970-88FB-D4BE7E71A807}"/>
              </a:ext>
            </a:extLst>
          </p:cNvPr>
          <p:cNvSpPr>
            <a:spLocks noGrp="1"/>
          </p:cNvSpPr>
          <p:nvPr>
            <p:ph type="title" hasCustomPrompt="1"/>
          </p:nvPr>
        </p:nvSpPr>
        <p:spPr>
          <a:xfrm>
            <a:off x="2252241" y="2243516"/>
            <a:ext cx="2144675" cy="1118448"/>
          </a:xfrm>
        </p:spPr>
        <p:txBody>
          <a:bodyPr wrap="square" anchor="b">
            <a:spAutoFit/>
          </a:bodyPr>
          <a:lstStyle>
            <a:lvl1pPr>
              <a:defRPr sz="2667" b="1" i="0" cap="none" baseline="0">
                <a:latin typeface="Vinci Serif Black" panose="02000000000000000000" pitchFamily="2" charset="77"/>
              </a:defRPr>
            </a:lvl1pPr>
          </a:lstStyle>
          <a:p>
            <a:r>
              <a:rPr lang="fr-FR"/>
              <a:t>Titre court sur 2 lignes maximum</a:t>
            </a:r>
          </a:p>
        </p:txBody>
      </p:sp>
    </p:spTree>
    <p:extLst>
      <p:ext uri="{BB962C8B-B14F-4D97-AF65-F5344CB8AC3E}">
        <p14:creationId xmlns:p14="http://schemas.microsoft.com/office/powerpoint/2010/main" val="257146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u standar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F80A598-7A28-4823-A173-C81E1AECB921}"/>
              </a:ext>
            </a:extLst>
          </p:cNvPr>
          <p:cNvSpPr>
            <a:spLocks noGrp="1"/>
          </p:cNvSpPr>
          <p:nvPr>
            <p:ph type="body" sz="quarter" idx="14" hasCustomPrompt="1"/>
          </p:nvPr>
        </p:nvSpPr>
        <p:spPr>
          <a:xfrm>
            <a:off x="8258876" y="2599517"/>
            <a:ext cx="2851688" cy="2437527"/>
          </a:xfrm>
          <a:ln w="3175">
            <a:solidFill>
              <a:schemeClr val="tx1"/>
            </a:solidFill>
          </a:ln>
        </p:spPr>
        <p:txBody>
          <a:bodyPr wrap="square" lIns="252000" tIns="252000" rIns="252000" bIns="252000" anchor="ctr">
            <a:spAutoFit/>
          </a:bodyPr>
          <a:lstStyle>
            <a:lvl1pPr>
              <a:defRPr b="0" i="0">
                <a:latin typeface="Vinci Sans Light" panose="02000000000000000000" pitchFamily="2" charset="77"/>
              </a:defRPr>
            </a:lvl1pPr>
            <a:lvl2pPr>
              <a:defRPr b="0" i="0">
                <a:latin typeface="Vinci Sans Light" panose="02000000000000000000" pitchFamily="2" charset="77"/>
              </a:defRPr>
            </a:lvl2pPr>
            <a:lvl3pPr>
              <a:defRPr b="0" i="0">
                <a:latin typeface="Vinci Sans Light" panose="02000000000000000000" pitchFamily="2" charset="77"/>
              </a:defRPr>
            </a:lvl3pPr>
            <a:lvl4pPr>
              <a:defRPr b="0" i="0">
                <a:latin typeface="Vinci Sans Light" panose="02000000000000000000" pitchFamily="2" charset="77"/>
              </a:defRPr>
            </a:lvl4pPr>
            <a:lvl5pPr>
              <a:defRPr b="0" i="0">
                <a:latin typeface="Vinci Sans Light" panose="02000000000000000000" pitchFamily="2" charset="77"/>
              </a:defRPr>
            </a:lvl5pPr>
          </a:lstStyle>
          <a:p>
            <a:pPr lvl="0"/>
            <a:r>
              <a:rPr lang="fr-FR"/>
              <a:t>Cliquez pour modifier le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contenu 3">
            <a:extLst>
              <a:ext uri="{FF2B5EF4-FFF2-40B4-BE49-F238E27FC236}">
                <a16:creationId xmlns:a16="http://schemas.microsoft.com/office/drawing/2014/main" id="{5ECCCAA9-5696-4B3C-A594-67BCBA1C5490}"/>
              </a:ext>
            </a:extLst>
          </p:cNvPr>
          <p:cNvSpPr>
            <a:spLocks noGrp="1"/>
          </p:cNvSpPr>
          <p:nvPr>
            <p:ph sz="quarter" idx="16" hasCustomPrompt="1"/>
          </p:nvPr>
        </p:nvSpPr>
        <p:spPr>
          <a:xfrm>
            <a:off x="1183219" y="2076451"/>
            <a:ext cx="6112933" cy="3822700"/>
          </a:xfrm>
        </p:spPr>
        <p:txBody>
          <a:bodyPr/>
          <a:lstStyle>
            <a:lvl1pPr>
              <a:defRPr b="0" i="0">
                <a:latin typeface="Vinci Sans Light" panose="02000000000000000000" pitchFamily="2" charset="77"/>
              </a:defRPr>
            </a:lvl1pPr>
          </a:lstStyle>
          <a:p>
            <a:pPr lvl="0"/>
            <a:r>
              <a:rPr lang="fr-FR"/>
              <a:t>Insérez une image, un graphique…</a:t>
            </a:r>
          </a:p>
        </p:txBody>
      </p:sp>
      <p:sp>
        <p:nvSpPr>
          <p:cNvPr id="16" name="Titre 1">
            <a:extLst>
              <a:ext uri="{FF2B5EF4-FFF2-40B4-BE49-F238E27FC236}">
                <a16:creationId xmlns:a16="http://schemas.microsoft.com/office/drawing/2014/main" id="{646B3705-4DB2-429E-83FB-2F3E7D21EE01}"/>
              </a:ext>
            </a:extLst>
          </p:cNvPr>
          <p:cNvSpPr>
            <a:spLocks noGrp="1"/>
          </p:cNvSpPr>
          <p:nvPr>
            <p:ph type="title" hasCustomPrompt="1"/>
          </p:nvPr>
        </p:nvSpPr>
        <p:spPr>
          <a:xfrm>
            <a:off x="838200" y="477080"/>
            <a:ext cx="6764952" cy="720917"/>
          </a:xfrm>
        </p:spPr>
        <p:txBody>
          <a:bodyPr anchor="b"/>
          <a:lstStyle>
            <a:lvl1pPr>
              <a:defRPr b="1" i="0">
                <a:solidFill>
                  <a:schemeClr val="tx1"/>
                </a:solidFill>
                <a:latin typeface="Vinci Serif Black" panose="02000000000000000000" pitchFamily="2" charset="77"/>
              </a:defRPr>
            </a:lvl1pPr>
          </a:lstStyle>
          <a:p>
            <a:r>
              <a:rPr lang="fr-FR"/>
              <a:t>Titre première ligne</a:t>
            </a:r>
          </a:p>
        </p:txBody>
      </p:sp>
      <p:sp>
        <p:nvSpPr>
          <p:cNvPr id="17" name="Espace réservé du texte 4">
            <a:extLst>
              <a:ext uri="{FF2B5EF4-FFF2-40B4-BE49-F238E27FC236}">
                <a16:creationId xmlns:a16="http://schemas.microsoft.com/office/drawing/2014/main" id="{CF2AF106-C29A-4D47-93BA-03B7763742AA}"/>
              </a:ext>
            </a:extLst>
          </p:cNvPr>
          <p:cNvSpPr>
            <a:spLocks noGrp="1"/>
          </p:cNvSpPr>
          <p:nvPr>
            <p:ph type="body" sz="quarter" idx="17" hasCustomPrompt="1"/>
          </p:nvPr>
        </p:nvSpPr>
        <p:spPr>
          <a:xfrm>
            <a:off x="827617" y="1035051"/>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10" name="Espace réservé du numéro de diapositive 35">
            <a:extLst>
              <a:ext uri="{FF2B5EF4-FFF2-40B4-BE49-F238E27FC236}">
                <a16:creationId xmlns:a16="http://schemas.microsoft.com/office/drawing/2014/main" id="{939198A5-38CD-489E-B9C0-35A7D43D369A}"/>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11" name="Espace réservé du pied de page 38">
            <a:extLst>
              <a:ext uri="{FF2B5EF4-FFF2-40B4-BE49-F238E27FC236}">
                <a16:creationId xmlns:a16="http://schemas.microsoft.com/office/drawing/2014/main" id="{C405028E-9B74-4ADC-981B-39EF6F9EBC2F}"/>
              </a:ext>
            </a:extLst>
          </p:cNvPr>
          <p:cNvSpPr>
            <a:spLocks noGrp="1"/>
          </p:cNvSpPr>
          <p:nvPr>
            <p:ph type="ftr" sz="quarter" idx="3"/>
          </p:nvPr>
        </p:nvSpPr>
        <p:spPr>
          <a:xfrm>
            <a:off x="5964419" y="6435116"/>
            <a:ext cx="3873501" cy="184149"/>
          </a:xfrm>
          <a:prstGeom prst="rect">
            <a:avLst/>
          </a:prstGeom>
        </p:spPr>
        <p:txBody>
          <a:bodyPr vert="horz" wrap="none" lIns="0" tIns="0" rIns="0" bIns="0" rtlCol="0" anchor="ctr">
            <a:noAutofit/>
          </a:bodyPr>
          <a:lstStyle>
            <a:lvl1pPr algn="r">
              <a:defRPr sz="1400" b="0" i="0">
                <a:solidFill>
                  <a:schemeClr val="tx1">
                    <a:alpha val="50000"/>
                  </a:schemeClr>
                </a:solidFill>
                <a:latin typeface="Vinci Sans Light" panose="02000000000000000000" pitchFamily="2" charset="77"/>
              </a:defRPr>
            </a:lvl1pPr>
          </a:lstStyle>
          <a:p>
            <a:r>
              <a:rPr lang="fr-FR"/>
              <a:t>Le Prix de l'Environnement</a:t>
            </a:r>
          </a:p>
        </p:txBody>
      </p:sp>
    </p:spTree>
    <p:extLst>
      <p:ext uri="{BB962C8B-B14F-4D97-AF65-F5344CB8AC3E}">
        <p14:creationId xmlns:p14="http://schemas.microsoft.com/office/powerpoint/2010/main" val="126692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20 contacts">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864CEDA-2ABD-43C3-A608-634A0F2452AD}"/>
              </a:ext>
            </a:extLst>
          </p:cNvPr>
          <p:cNvSpPr>
            <a:spLocks noGrp="1"/>
          </p:cNvSpPr>
          <p:nvPr>
            <p:ph type="title" hasCustomPrompt="1"/>
          </p:nvPr>
        </p:nvSpPr>
        <p:spPr>
          <a:xfrm>
            <a:off x="2713524" y="477080"/>
            <a:ext cx="6764952" cy="720917"/>
          </a:xfrm>
        </p:spPr>
        <p:txBody>
          <a:bodyPr anchor="b"/>
          <a:lstStyle>
            <a:lvl1pPr algn="ctr">
              <a:defRPr>
                <a:solidFill>
                  <a:schemeClr val="tx1"/>
                </a:solidFill>
              </a:defRPr>
            </a:lvl1pPr>
          </a:lstStyle>
          <a:p>
            <a:r>
              <a:rPr lang="fr-FR"/>
              <a:t>20 Contacts</a:t>
            </a:r>
          </a:p>
        </p:txBody>
      </p:sp>
      <p:sp>
        <p:nvSpPr>
          <p:cNvPr id="8" name="Espace réservé du numéro de diapositive 35">
            <a:extLst>
              <a:ext uri="{FF2B5EF4-FFF2-40B4-BE49-F238E27FC236}">
                <a16:creationId xmlns:a16="http://schemas.microsoft.com/office/drawing/2014/main" id="{42539044-FAF0-47BD-964B-48ED62299AEF}"/>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9" name="Espace réservé du pied de page 38">
            <a:extLst>
              <a:ext uri="{FF2B5EF4-FFF2-40B4-BE49-F238E27FC236}">
                <a16:creationId xmlns:a16="http://schemas.microsoft.com/office/drawing/2014/main" id="{2ED20A7F-2098-4722-88FC-B6D5CB4B0A62}"/>
              </a:ext>
            </a:extLst>
          </p:cNvPr>
          <p:cNvSpPr>
            <a:spLocks noGrp="1"/>
          </p:cNvSpPr>
          <p:nvPr>
            <p:ph type="ftr" sz="quarter" idx="3"/>
          </p:nvPr>
        </p:nvSpPr>
        <p:spPr>
          <a:xfrm>
            <a:off x="5964419" y="6435116"/>
            <a:ext cx="3873501" cy="184149"/>
          </a:xfrm>
          <a:prstGeom prst="rect">
            <a:avLst/>
          </a:prstGeom>
        </p:spPr>
        <p:txBody>
          <a:bodyPr vert="horz" wrap="none" lIns="0" tIns="0" rIns="0" bIns="0" rtlCol="0" anchor="ctr">
            <a:noAutofit/>
          </a:bodyPr>
          <a:lstStyle>
            <a:lvl1pPr algn="r">
              <a:defRPr sz="1400">
                <a:solidFill>
                  <a:schemeClr val="tx1">
                    <a:alpha val="50000"/>
                  </a:schemeClr>
                </a:solidFill>
              </a:defRPr>
            </a:lvl1pPr>
          </a:lstStyle>
          <a:p>
            <a:r>
              <a:rPr lang="fr-FR"/>
              <a:t>Le Prix de l'Environnement</a:t>
            </a:r>
          </a:p>
        </p:txBody>
      </p:sp>
      <p:sp>
        <p:nvSpPr>
          <p:cNvPr id="6" name="Espace réservé pour une image  5">
            <a:extLst>
              <a:ext uri="{FF2B5EF4-FFF2-40B4-BE49-F238E27FC236}">
                <a16:creationId xmlns:a16="http://schemas.microsoft.com/office/drawing/2014/main" id="{783F047D-B6D6-4828-BB7B-E84657316F63}"/>
              </a:ext>
            </a:extLst>
          </p:cNvPr>
          <p:cNvSpPr>
            <a:spLocks noGrp="1"/>
          </p:cNvSpPr>
          <p:nvPr>
            <p:ph type="pic" sz="quarter" idx="10" hasCustomPrompt="1"/>
          </p:nvPr>
        </p:nvSpPr>
        <p:spPr>
          <a:xfrm>
            <a:off x="858345" y="1552419"/>
            <a:ext cx="890576" cy="890573"/>
          </a:xfrm>
          <a:prstGeom prst="ellipse">
            <a:avLst/>
          </a:prstGeom>
        </p:spPr>
        <p:txBody>
          <a:bodyPr anchor="ctr"/>
          <a:lstStyle>
            <a:lvl1pPr algn="ctr">
              <a:defRPr sz="1400"/>
            </a:lvl1pPr>
          </a:lstStyle>
          <a:p>
            <a:r>
              <a:rPr lang="fr-FR"/>
              <a:t> </a:t>
            </a:r>
          </a:p>
        </p:txBody>
      </p:sp>
      <p:sp>
        <p:nvSpPr>
          <p:cNvPr id="11" name="Espace réservé du texte 10">
            <a:extLst>
              <a:ext uri="{FF2B5EF4-FFF2-40B4-BE49-F238E27FC236}">
                <a16:creationId xmlns:a16="http://schemas.microsoft.com/office/drawing/2014/main" id="{03F8123A-E6F8-4DED-88EB-690CE60C5760}"/>
              </a:ext>
            </a:extLst>
          </p:cNvPr>
          <p:cNvSpPr>
            <a:spLocks noGrp="1"/>
          </p:cNvSpPr>
          <p:nvPr>
            <p:ph type="body" sz="quarter" idx="11" hasCustomPrompt="1"/>
          </p:nvPr>
        </p:nvSpPr>
        <p:spPr>
          <a:xfrm>
            <a:off x="807899" y="2505972"/>
            <a:ext cx="967909" cy="369657"/>
          </a:xfrm>
        </p:spPr>
        <p:txBody>
          <a:bodyPr/>
          <a:lstStyle>
            <a:lvl1pPr algn="ctr">
              <a:defRPr sz="1333">
                <a:latin typeface="+mj-lt"/>
              </a:defRPr>
            </a:lvl1pPr>
          </a:lstStyle>
          <a:p>
            <a:pPr lvl="0"/>
            <a:r>
              <a:rPr lang="fr-FR" err="1"/>
              <a:t>Surname</a:t>
            </a:r>
            <a:r>
              <a:rPr lang="fr-FR"/>
              <a:t> Name</a:t>
            </a:r>
          </a:p>
        </p:txBody>
      </p:sp>
      <p:sp>
        <p:nvSpPr>
          <p:cNvPr id="12" name="Espace réservé du texte 10">
            <a:extLst>
              <a:ext uri="{FF2B5EF4-FFF2-40B4-BE49-F238E27FC236}">
                <a16:creationId xmlns:a16="http://schemas.microsoft.com/office/drawing/2014/main" id="{78DB5074-2235-43A5-83CE-A6545BF210AD}"/>
              </a:ext>
            </a:extLst>
          </p:cNvPr>
          <p:cNvSpPr>
            <a:spLocks noGrp="1"/>
          </p:cNvSpPr>
          <p:nvPr>
            <p:ph type="body" sz="quarter" idx="12" hasCustomPrompt="1"/>
          </p:nvPr>
        </p:nvSpPr>
        <p:spPr>
          <a:xfrm>
            <a:off x="782672" y="2981984"/>
            <a:ext cx="1013309" cy="431777"/>
          </a:xfrm>
        </p:spPr>
        <p:txBody>
          <a:bodyPr/>
          <a:lstStyle>
            <a:lvl1pPr algn="ctr">
              <a:defRPr sz="1333"/>
            </a:lvl1pPr>
          </a:lstStyle>
          <a:p>
            <a:pPr lvl="0"/>
            <a:r>
              <a:rPr lang="fr-FR"/>
              <a:t>Job </a:t>
            </a:r>
            <a:r>
              <a:rPr lang="fr-FR" err="1"/>
              <a:t>title</a:t>
            </a:r>
            <a:endParaRPr lang="fr-FR"/>
          </a:p>
        </p:txBody>
      </p:sp>
      <p:sp>
        <p:nvSpPr>
          <p:cNvPr id="13" name="Espace réservé pour une image  5">
            <a:extLst>
              <a:ext uri="{FF2B5EF4-FFF2-40B4-BE49-F238E27FC236}">
                <a16:creationId xmlns:a16="http://schemas.microsoft.com/office/drawing/2014/main" id="{6328748A-D770-4588-B00F-251B03B2EACD}"/>
              </a:ext>
            </a:extLst>
          </p:cNvPr>
          <p:cNvSpPr>
            <a:spLocks noGrp="1"/>
          </p:cNvSpPr>
          <p:nvPr>
            <p:ph type="pic" sz="quarter" idx="13" hasCustomPrompt="1"/>
          </p:nvPr>
        </p:nvSpPr>
        <p:spPr>
          <a:xfrm>
            <a:off x="1927131" y="1552419"/>
            <a:ext cx="890576" cy="890573"/>
          </a:xfrm>
          <a:prstGeom prst="ellipse">
            <a:avLst/>
          </a:prstGeom>
        </p:spPr>
        <p:txBody>
          <a:bodyPr anchor="ctr"/>
          <a:lstStyle>
            <a:lvl1pPr algn="ctr">
              <a:defRPr sz="1400"/>
            </a:lvl1pPr>
          </a:lstStyle>
          <a:p>
            <a:r>
              <a:rPr lang="fr-FR"/>
              <a:t> </a:t>
            </a:r>
          </a:p>
        </p:txBody>
      </p:sp>
      <p:sp>
        <p:nvSpPr>
          <p:cNvPr id="14" name="Espace réservé du texte 10">
            <a:extLst>
              <a:ext uri="{FF2B5EF4-FFF2-40B4-BE49-F238E27FC236}">
                <a16:creationId xmlns:a16="http://schemas.microsoft.com/office/drawing/2014/main" id="{990C4F40-F503-452A-9139-7FCD2D21C2D9}"/>
              </a:ext>
            </a:extLst>
          </p:cNvPr>
          <p:cNvSpPr>
            <a:spLocks noGrp="1"/>
          </p:cNvSpPr>
          <p:nvPr>
            <p:ph type="body" sz="quarter" idx="14" hasCustomPrompt="1"/>
          </p:nvPr>
        </p:nvSpPr>
        <p:spPr>
          <a:xfrm>
            <a:off x="1876684" y="2505972"/>
            <a:ext cx="967909" cy="369657"/>
          </a:xfrm>
        </p:spPr>
        <p:txBody>
          <a:bodyPr/>
          <a:lstStyle>
            <a:lvl1pPr algn="ctr">
              <a:defRPr sz="1333">
                <a:latin typeface="+mj-lt"/>
              </a:defRPr>
            </a:lvl1pPr>
          </a:lstStyle>
          <a:p>
            <a:pPr lvl="0"/>
            <a:r>
              <a:rPr lang="fr-FR" err="1"/>
              <a:t>Surname</a:t>
            </a:r>
            <a:r>
              <a:rPr lang="fr-FR"/>
              <a:t> Name</a:t>
            </a:r>
          </a:p>
        </p:txBody>
      </p:sp>
      <p:sp>
        <p:nvSpPr>
          <p:cNvPr id="15" name="Espace réservé du texte 10">
            <a:extLst>
              <a:ext uri="{FF2B5EF4-FFF2-40B4-BE49-F238E27FC236}">
                <a16:creationId xmlns:a16="http://schemas.microsoft.com/office/drawing/2014/main" id="{CDA47756-00A6-4337-897C-BF0CED30F3E9}"/>
              </a:ext>
            </a:extLst>
          </p:cNvPr>
          <p:cNvSpPr>
            <a:spLocks noGrp="1"/>
          </p:cNvSpPr>
          <p:nvPr>
            <p:ph type="body" sz="quarter" idx="15" hasCustomPrompt="1"/>
          </p:nvPr>
        </p:nvSpPr>
        <p:spPr>
          <a:xfrm>
            <a:off x="1851459" y="2981984"/>
            <a:ext cx="1013309" cy="431777"/>
          </a:xfrm>
        </p:spPr>
        <p:txBody>
          <a:bodyPr/>
          <a:lstStyle>
            <a:lvl1pPr algn="ctr">
              <a:defRPr sz="1333"/>
            </a:lvl1pPr>
          </a:lstStyle>
          <a:p>
            <a:pPr lvl="0"/>
            <a:r>
              <a:rPr lang="fr-FR"/>
              <a:t>Job </a:t>
            </a:r>
            <a:r>
              <a:rPr lang="fr-FR" err="1"/>
              <a:t>title</a:t>
            </a:r>
            <a:endParaRPr lang="fr-FR"/>
          </a:p>
        </p:txBody>
      </p:sp>
      <p:sp>
        <p:nvSpPr>
          <p:cNvPr id="19" name="Espace réservé pour une image  5">
            <a:extLst>
              <a:ext uri="{FF2B5EF4-FFF2-40B4-BE49-F238E27FC236}">
                <a16:creationId xmlns:a16="http://schemas.microsoft.com/office/drawing/2014/main" id="{5ED7AFE8-7B44-4CE0-8180-81B20DAC7E41}"/>
              </a:ext>
            </a:extLst>
          </p:cNvPr>
          <p:cNvSpPr>
            <a:spLocks noGrp="1"/>
          </p:cNvSpPr>
          <p:nvPr>
            <p:ph type="pic" sz="quarter" idx="16" hasCustomPrompt="1"/>
          </p:nvPr>
        </p:nvSpPr>
        <p:spPr>
          <a:xfrm>
            <a:off x="2995916" y="1552419"/>
            <a:ext cx="890576" cy="890573"/>
          </a:xfrm>
          <a:prstGeom prst="ellipse">
            <a:avLst/>
          </a:prstGeom>
        </p:spPr>
        <p:txBody>
          <a:bodyPr anchor="ctr"/>
          <a:lstStyle>
            <a:lvl1pPr algn="ctr">
              <a:defRPr sz="1400"/>
            </a:lvl1pPr>
          </a:lstStyle>
          <a:p>
            <a:r>
              <a:rPr lang="fr-FR"/>
              <a:t> </a:t>
            </a:r>
          </a:p>
        </p:txBody>
      </p:sp>
      <p:sp>
        <p:nvSpPr>
          <p:cNvPr id="20" name="Espace réservé du texte 10">
            <a:extLst>
              <a:ext uri="{FF2B5EF4-FFF2-40B4-BE49-F238E27FC236}">
                <a16:creationId xmlns:a16="http://schemas.microsoft.com/office/drawing/2014/main" id="{7C3709BE-E020-49C8-A980-F9FCA7E6A02E}"/>
              </a:ext>
            </a:extLst>
          </p:cNvPr>
          <p:cNvSpPr>
            <a:spLocks noGrp="1"/>
          </p:cNvSpPr>
          <p:nvPr>
            <p:ph type="body" sz="quarter" idx="17" hasCustomPrompt="1"/>
          </p:nvPr>
        </p:nvSpPr>
        <p:spPr>
          <a:xfrm>
            <a:off x="2945468" y="2505972"/>
            <a:ext cx="967909" cy="369657"/>
          </a:xfrm>
        </p:spPr>
        <p:txBody>
          <a:bodyPr/>
          <a:lstStyle>
            <a:lvl1pPr algn="ctr">
              <a:defRPr sz="1333">
                <a:latin typeface="+mj-lt"/>
              </a:defRPr>
            </a:lvl1pPr>
          </a:lstStyle>
          <a:p>
            <a:pPr lvl="0"/>
            <a:r>
              <a:rPr lang="fr-FR" err="1"/>
              <a:t>Surname</a:t>
            </a:r>
            <a:r>
              <a:rPr lang="fr-FR"/>
              <a:t> Name</a:t>
            </a:r>
          </a:p>
        </p:txBody>
      </p:sp>
      <p:sp>
        <p:nvSpPr>
          <p:cNvPr id="21" name="Espace réservé du texte 10">
            <a:extLst>
              <a:ext uri="{FF2B5EF4-FFF2-40B4-BE49-F238E27FC236}">
                <a16:creationId xmlns:a16="http://schemas.microsoft.com/office/drawing/2014/main" id="{2456C452-21F1-4877-8E7F-F39B35770B13}"/>
              </a:ext>
            </a:extLst>
          </p:cNvPr>
          <p:cNvSpPr>
            <a:spLocks noGrp="1"/>
          </p:cNvSpPr>
          <p:nvPr>
            <p:ph type="body" sz="quarter" idx="18" hasCustomPrompt="1"/>
          </p:nvPr>
        </p:nvSpPr>
        <p:spPr>
          <a:xfrm>
            <a:off x="2920244" y="2981984"/>
            <a:ext cx="1013309" cy="431777"/>
          </a:xfrm>
        </p:spPr>
        <p:txBody>
          <a:bodyPr/>
          <a:lstStyle>
            <a:lvl1pPr algn="ctr">
              <a:defRPr sz="1333"/>
            </a:lvl1pPr>
          </a:lstStyle>
          <a:p>
            <a:pPr lvl="0"/>
            <a:r>
              <a:rPr lang="fr-FR"/>
              <a:t>Job </a:t>
            </a:r>
            <a:r>
              <a:rPr lang="fr-FR" err="1"/>
              <a:t>title</a:t>
            </a:r>
            <a:endParaRPr lang="fr-FR"/>
          </a:p>
        </p:txBody>
      </p:sp>
      <p:sp>
        <p:nvSpPr>
          <p:cNvPr id="22" name="Espace réservé pour une image  5">
            <a:extLst>
              <a:ext uri="{FF2B5EF4-FFF2-40B4-BE49-F238E27FC236}">
                <a16:creationId xmlns:a16="http://schemas.microsoft.com/office/drawing/2014/main" id="{032F296B-3DAF-4185-9CF8-0DBF577A7FE0}"/>
              </a:ext>
            </a:extLst>
          </p:cNvPr>
          <p:cNvSpPr>
            <a:spLocks noGrp="1"/>
          </p:cNvSpPr>
          <p:nvPr>
            <p:ph type="pic" sz="quarter" idx="19" hasCustomPrompt="1"/>
          </p:nvPr>
        </p:nvSpPr>
        <p:spPr>
          <a:xfrm>
            <a:off x="4064701" y="1552419"/>
            <a:ext cx="890576" cy="890573"/>
          </a:xfrm>
          <a:prstGeom prst="ellipse">
            <a:avLst/>
          </a:prstGeom>
        </p:spPr>
        <p:txBody>
          <a:bodyPr anchor="ctr"/>
          <a:lstStyle>
            <a:lvl1pPr algn="ctr">
              <a:defRPr sz="1400"/>
            </a:lvl1pPr>
          </a:lstStyle>
          <a:p>
            <a:r>
              <a:rPr lang="fr-FR"/>
              <a:t> </a:t>
            </a:r>
          </a:p>
        </p:txBody>
      </p:sp>
      <p:sp>
        <p:nvSpPr>
          <p:cNvPr id="23" name="Espace réservé du texte 10">
            <a:extLst>
              <a:ext uri="{FF2B5EF4-FFF2-40B4-BE49-F238E27FC236}">
                <a16:creationId xmlns:a16="http://schemas.microsoft.com/office/drawing/2014/main" id="{C649F79C-29F0-45E7-B8A4-A5A2F16EFA7C}"/>
              </a:ext>
            </a:extLst>
          </p:cNvPr>
          <p:cNvSpPr>
            <a:spLocks noGrp="1"/>
          </p:cNvSpPr>
          <p:nvPr>
            <p:ph type="body" sz="quarter" idx="20" hasCustomPrompt="1"/>
          </p:nvPr>
        </p:nvSpPr>
        <p:spPr>
          <a:xfrm>
            <a:off x="4014255" y="2505972"/>
            <a:ext cx="967909" cy="369657"/>
          </a:xfrm>
        </p:spPr>
        <p:txBody>
          <a:bodyPr/>
          <a:lstStyle>
            <a:lvl1pPr algn="ctr">
              <a:defRPr sz="1333">
                <a:latin typeface="+mj-lt"/>
              </a:defRPr>
            </a:lvl1pPr>
          </a:lstStyle>
          <a:p>
            <a:pPr lvl="0"/>
            <a:r>
              <a:rPr lang="fr-FR" err="1"/>
              <a:t>Surname</a:t>
            </a:r>
            <a:r>
              <a:rPr lang="fr-FR"/>
              <a:t> Name</a:t>
            </a:r>
          </a:p>
        </p:txBody>
      </p:sp>
      <p:sp>
        <p:nvSpPr>
          <p:cNvPr id="24" name="Espace réservé du texte 10">
            <a:extLst>
              <a:ext uri="{FF2B5EF4-FFF2-40B4-BE49-F238E27FC236}">
                <a16:creationId xmlns:a16="http://schemas.microsoft.com/office/drawing/2014/main" id="{59B8E005-4048-4A28-9E7B-29F7803E678A}"/>
              </a:ext>
            </a:extLst>
          </p:cNvPr>
          <p:cNvSpPr>
            <a:spLocks noGrp="1"/>
          </p:cNvSpPr>
          <p:nvPr>
            <p:ph type="body" sz="quarter" idx="21" hasCustomPrompt="1"/>
          </p:nvPr>
        </p:nvSpPr>
        <p:spPr>
          <a:xfrm>
            <a:off x="3989028" y="2981984"/>
            <a:ext cx="1013309" cy="431777"/>
          </a:xfrm>
        </p:spPr>
        <p:txBody>
          <a:bodyPr/>
          <a:lstStyle>
            <a:lvl1pPr algn="ctr">
              <a:defRPr sz="1333"/>
            </a:lvl1pPr>
          </a:lstStyle>
          <a:p>
            <a:pPr lvl="0"/>
            <a:r>
              <a:rPr lang="fr-FR"/>
              <a:t>Job </a:t>
            </a:r>
            <a:r>
              <a:rPr lang="fr-FR" err="1"/>
              <a:t>title</a:t>
            </a:r>
            <a:endParaRPr lang="fr-FR"/>
          </a:p>
        </p:txBody>
      </p:sp>
      <p:sp>
        <p:nvSpPr>
          <p:cNvPr id="25" name="Espace réservé pour une image  5">
            <a:extLst>
              <a:ext uri="{FF2B5EF4-FFF2-40B4-BE49-F238E27FC236}">
                <a16:creationId xmlns:a16="http://schemas.microsoft.com/office/drawing/2014/main" id="{BDC9BEDF-D6E9-4891-8D04-2DCBEE8BC497}"/>
              </a:ext>
            </a:extLst>
          </p:cNvPr>
          <p:cNvSpPr>
            <a:spLocks noGrp="1"/>
          </p:cNvSpPr>
          <p:nvPr>
            <p:ph type="pic" sz="quarter" idx="22" hasCustomPrompt="1"/>
          </p:nvPr>
        </p:nvSpPr>
        <p:spPr>
          <a:xfrm>
            <a:off x="6202272" y="1552419"/>
            <a:ext cx="890576" cy="890573"/>
          </a:xfrm>
          <a:prstGeom prst="ellipse">
            <a:avLst/>
          </a:prstGeom>
        </p:spPr>
        <p:txBody>
          <a:bodyPr anchor="ctr"/>
          <a:lstStyle>
            <a:lvl1pPr algn="ctr">
              <a:defRPr sz="1400"/>
            </a:lvl1pPr>
          </a:lstStyle>
          <a:p>
            <a:r>
              <a:rPr lang="fr-FR"/>
              <a:t> </a:t>
            </a:r>
          </a:p>
        </p:txBody>
      </p:sp>
      <p:sp>
        <p:nvSpPr>
          <p:cNvPr id="26" name="Espace réservé du texte 10">
            <a:extLst>
              <a:ext uri="{FF2B5EF4-FFF2-40B4-BE49-F238E27FC236}">
                <a16:creationId xmlns:a16="http://schemas.microsoft.com/office/drawing/2014/main" id="{CE9527A2-ABD9-43EA-AB8D-066946D728E9}"/>
              </a:ext>
            </a:extLst>
          </p:cNvPr>
          <p:cNvSpPr>
            <a:spLocks noGrp="1"/>
          </p:cNvSpPr>
          <p:nvPr>
            <p:ph type="body" sz="quarter" idx="23" hasCustomPrompt="1"/>
          </p:nvPr>
        </p:nvSpPr>
        <p:spPr>
          <a:xfrm>
            <a:off x="6151824" y="2505972"/>
            <a:ext cx="967909" cy="369657"/>
          </a:xfrm>
        </p:spPr>
        <p:txBody>
          <a:bodyPr/>
          <a:lstStyle>
            <a:lvl1pPr algn="ctr">
              <a:defRPr sz="1333">
                <a:latin typeface="+mj-lt"/>
              </a:defRPr>
            </a:lvl1pPr>
          </a:lstStyle>
          <a:p>
            <a:pPr lvl="0"/>
            <a:r>
              <a:rPr lang="fr-FR" err="1"/>
              <a:t>Surname</a:t>
            </a:r>
            <a:r>
              <a:rPr lang="fr-FR"/>
              <a:t> Name</a:t>
            </a:r>
          </a:p>
        </p:txBody>
      </p:sp>
      <p:sp>
        <p:nvSpPr>
          <p:cNvPr id="27" name="Espace réservé du texte 10">
            <a:extLst>
              <a:ext uri="{FF2B5EF4-FFF2-40B4-BE49-F238E27FC236}">
                <a16:creationId xmlns:a16="http://schemas.microsoft.com/office/drawing/2014/main" id="{74B758D6-56A6-498C-9795-52CDF87C12A4}"/>
              </a:ext>
            </a:extLst>
          </p:cNvPr>
          <p:cNvSpPr>
            <a:spLocks noGrp="1"/>
          </p:cNvSpPr>
          <p:nvPr>
            <p:ph type="body" sz="quarter" idx="24" hasCustomPrompt="1"/>
          </p:nvPr>
        </p:nvSpPr>
        <p:spPr>
          <a:xfrm>
            <a:off x="6126600" y="2981984"/>
            <a:ext cx="1013309" cy="431777"/>
          </a:xfrm>
        </p:spPr>
        <p:txBody>
          <a:bodyPr/>
          <a:lstStyle>
            <a:lvl1pPr algn="ctr">
              <a:defRPr sz="1333"/>
            </a:lvl1pPr>
          </a:lstStyle>
          <a:p>
            <a:pPr lvl="0"/>
            <a:r>
              <a:rPr lang="fr-FR"/>
              <a:t>Job </a:t>
            </a:r>
            <a:r>
              <a:rPr lang="fr-FR" err="1"/>
              <a:t>title</a:t>
            </a:r>
            <a:endParaRPr lang="fr-FR"/>
          </a:p>
        </p:txBody>
      </p:sp>
      <p:sp>
        <p:nvSpPr>
          <p:cNvPr id="28" name="Espace réservé pour une image  5">
            <a:extLst>
              <a:ext uri="{FF2B5EF4-FFF2-40B4-BE49-F238E27FC236}">
                <a16:creationId xmlns:a16="http://schemas.microsoft.com/office/drawing/2014/main" id="{48DA38EB-CE33-4E9D-AB38-45144DE4631B}"/>
              </a:ext>
            </a:extLst>
          </p:cNvPr>
          <p:cNvSpPr>
            <a:spLocks noGrp="1"/>
          </p:cNvSpPr>
          <p:nvPr>
            <p:ph type="pic" sz="quarter" idx="25" hasCustomPrompt="1"/>
          </p:nvPr>
        </p:nvSpPr>
        <p:spPr>
          <a:xfrm>
            <a:off x="5133487" y="1552419"/>
            <a:ext cx="890576" cy="890573"/>
          </a:xfrm>
          <a:prstGeom prst="ellipse">
            <a:avLst/>
          </a:prstGeom>
        </p:spPr>
        <p:txBody>
          <a:bodyPr anchor="ctr"/>
          <a:lstStyle>
            <a:lvl1pPr algn="ctr">
              <a:defRPr sz="1400"/>
            </a:lvl1pPr>
          </a:lstStyle>
          <a:p>
            <a:r>
              <a:rPr lang="fr-FR"/>
              <a:t> </a:t>
            </a:r>
          </a:p>
        </p:txBody>
      </p:sp>
      <p:sp>
        <p:nvSpPr>
          <p:cNvPr id="29" name="Espace réservé du texte 10">
            <a:extLst>
              <a:ext uri="{FF2B5EF4-FFF2-40B4-BE49-F238E27FC236}">
                <a16:creationId xmlns:a16="http://schemas.microsoft.com/office/drawing/2014/main" id="{E328743A-6C5A-4235-9A43-BF4DE34C4B19}"/>
              </a:ext>
            </a:extLst>
          </p:cNvPr>
          <p:cNvSpPr>
            <a:spLocks noGrp="1"/>
          </p:cNvSpPr>
          <p:nvPr>
            <p:ph type="body" sz="quarter" idx="26" hasCustomPrompt="1"/>
          </p:nvPr>
        </p:nvSpPr>
        <p:spPr>
          <a:xfrm>
            <a:off x="5083040" y="2505972"/>
            <a:ext cx="967909" cy="369657"/>
          </a:xfrm>
        </p:spPr>
        <p:txBody>
          <a:bodyPr/>
          <a:lstStyle>
            <a:lvl1pPr algn="ctr">
              <a:defRPr sz="1333">
                <a:latin typeface="+mj-lt"/>
              </a:defRPr>
            </a:lvl1pPr>
          </a:lstStyle>
          <a:p>
            <a:pPr lvl="0"/>
            <a:r>
              <a:rPr lang="fr-FR" err="1"/>
              <a:t>Surname</a:t>
            </a:r>
            <a:r>
              <a:rPr lang="fr-FR"/>
              <a:t> Name</a:t>
            </a:r>
          </a:p>
        </p:txBody>
      </p:sp>
      <p:sp>
        <p:nvSpPr>
          <p:cNvPr id="30" name="Espace réservé du texte 10">
            <a:extLst>
              <a:ext uri="{FF2B5EF4-FFF2-40B4-BE49-F238E27FC236}">
                <a16:creationId xmlns:a16="http://schemas.microsoft.com/office/drawing/2014/main" id="{6402D3D1-3DC5-45B5-893F-5BA7D00FC04C}"/>
              </a:ext>
            </a:extLst>
          </p:cNvPr>
          <p:cNvSpPr>
            <a:spLocks noGrp="1"/>
          </p:cNvSpPr>
          <p:nvPr>
            <p:ph type="body" sz="quarter" idx="27" hasCustomPrompt="1"/>
          </p:nvPr>
        </p:nvSpPr>
        <p:spPr>
          <a:xfrm>
            <a:off x="5057815" y="2981984"/>
            <a:ext cx="1013309" cy="431777"/>
          </a:xfrm>
        </p:spPr>
        <p:txBody>
          <a:bodyPr/>
          <a:lstStyle>
            <a:lvl1pPr algn="ctr">
              <a:defRPr sz="1333"/>
            </a:lvl1pPr>
          </a:lstStyle>
          <a:p>
            <a:pPr lvl="0"/>
            <a:r>
              <a:rPr lang="fr-FR"/>
              <a:t>Job </a:t>
            </a:r>
            <a:r>
              <a:rPr lang="fr-FR" err="1"/>
              <a:t>title</a:t>
            </a:r>
            <a:endParaRPr lang="fr-FR"/>
          </a:p>
        </p:txBody>
      </p:sp>
      <p:sp>
        <p:nvSpPr>
          <p:cNvPr id="31" name="Espace réservé pour une image  5">
            <a:extLst>
              <a:ext uri="{FF2B5EF4-FFF2-40B4-BE49-F238E27FC236}">
                <a16:creationId xmlns:a16="http://schemas.microsoft.com/office/drawing/2014/main" id="{7C181DFA-0C7E-44D4-988B-3431B2BB40F4}"/>
              </a:ext>
            </a:extLst>
          </p:cNvPr>
          <p:cNvSpPr>
            <a:spLocks noGrp="1"/>
          </p:cNvSpPr>
          <p:nvPr>
            <p:ph type="pic" sz="quarter" idx="28" hasCustomPrompt="1"/>
          </p:nvPr>
        </p:nvSpPr>
        <p:spPr>
          <a:xfrm>
            <a:off x="7271057" y="1552419"/>
            <a:ext cx="890576" cy="890573"/>
          </a:xfrm>
          <a:prstGeom prst="ellipse">
            <a:avLst/>
          </a:prstGeom>
        </p:spPr>
        <p:txBody>
          <a:bodyPr anchor="ctr"/>
          <a:lstStyle>
            <a:lvl1pPr algn="ctr">
              <a:defRPr sz="1400"/>
            </a:lvl1pPr>
          </a:lstStyle>
          <a:p>
            <a:r>
              <a:rPr lang="fr-FR"/>
              <a:t> </a:t>
            </a:r>
          </a:p>
        </p:txBody>
      </p:sp>
      <p:sp>
        <p:nvSpPr>
          <p:cNvPr id="32" name="Espace réservé du texte 10">
            <a:extLst>
              <a:ext uri="{FF2B5EF4-FFF2-40B4-BE49-F238E27FC236}">
                <a16:creationId xmlns:a16="http://schemas.microsoft.com/office/drawing/2014/main" id="{B304449A-3D89-4789-8354-C9B5C7CBC76A}"/>
              </a:ext>
            </a:extLst>
          </p:cNvPr>
          <p:cNvSpPr>
            <a:spLocks noGrp="1"/>
          </p:cNvSpPr>
          <p:nvPr>
            <p:ph type="body" sz="quarter" idx="29" hasCustomPrompt="1"/>
          </p:nvPr>
        </p:nvSpPr>
        <p:spPr>
          <a:xfrm>
            <a:off x="7220611" y="2505972"/>
            <a:ext cx="967909" cy="369657"/>
          </a:xfrm>
        </p:spPr>
        <p:txBody>
          <a:bodyPr/>
          <a:lstStyle>
            <a:lvl1pPr algn="ctr">
              <a:defRPr sz="1333">
                <a:latin typeface="+mj-lt"/>
              </a:defRPr>
            </a:lvl1pPr>
          </a:lstStyle>
          <a:p>
            <a:pPr lvl="0"/>
            <a:r>
              <a:rPr lang="fr-FR" err="1"/>
              <a:t>Surname</a:t>
            </a:r>
            <a:r>
              <a:rPr lang="fr-FR"/>
              <a:t> Name</a:t>
            </a:r>
          </a:p>
        </p:txBody>
      </p:sp>
      <p:sp>
        <p:nvSpPr>
          <p:cNvPr id="33" name="Espace réservé du texte 10">
            <a:extLst>
              <a:ext uri="{FF2B5EF4-FFF2-40B4-BE49-F238E27FC236}">
                <a16:creationId xmlns:a16="http://schemas.microsoft.com/office/drawing/2014/main" id="{259A62BF-A9BB-49BD-9743-20AC55D26B3B}"/>
              </a:ext>
            </a:extLst>
          </p:cNvPr>
          <p:cNvSpPr>
            <a:spLocks noGrp="1"/>
          </p:cNvSpPr>
          <p:nvPr>
            <p:ph type="body" sz="quarter" idx="30" hasCustomPrompt="1"/>
          </p:nvPr>
        </p:nvSpPr>
        <p:spPr>
          <a:xfrm>
            <a:off x="7195384" y="2981984"/>
            <a:ext cx="1013309" cy="431777"/>
          </a:xfrm>
        </p:spPr>
        <p:txBody>
          <a:bodyPr/>
          <a:lstStyle>
            <a:lvl1pPr algn="ctr">
              <a:defRPr sz="1333"/>
            </a:lvl1pPr>
          </a:lstStyle>
          <a:p>
            <a:pPr lvl="0"/>
            <a:r>
              <a:rPr lang="fr-FR"/>
              <a:t>Job </a:t>
            </a:r>
            <a:r>
              <a:rPr lang="fr-FR" err="1"/>
              <a:t>title</a:t>
            </a:r>
            <a:endParaRPr lang="fr-FR"/>
          </a:p>
        </p:txBody>
      </p:sp>
      <p:sp>
        <p:nvSpPr>
          <p:cNvPr id="34" name="Espace réservé pour une image  5">
            <a:extLst>
              <a:ext uri="{FF2B5EF4-FFF2-40B4-BE49-F238E27FC236}">
                <a16:creationId xmlns:a16="http://schemas.microsoft.com/office/drawing/2014/main" id="{2F71E460-0E3D-43AE-935E-F09221BE0184}"/>
              </a:ext>
            </a:extLst>
          </p:cNvPr>
          <p:cNvSpPr>
            <a:spLocks noGrp="1"/>
          </p:cNvSpPr>
          <p:nvPr>
            <p:ph type="pic" sz="quarter" idx="31" hasCustomPrompt="1"/>
          </p:nvPr>
        </p:nvSpPr>
        <p:spPr>
          <a:xfrm>
            <a:off x="8339843" y="1552419"/>
            <a:ext cx="890576" cy="890573"/>
          </a:xfrm>
          <a:prstGeom prst="ellipse">
            <a:avLst/>
          </a:prstGeom>
        </p:spPr>
        <p:txBody>
          <a:bodyPr anchor="ctr"/>
          <a:lstStyle>
            <a:lvl1pPr algn="ctr">
              <a:defRPr sz="1400"/>
            </a:lvl1pPr>
          </a:lstStyle>
          <a:p>
            <a:r>
              <a:rPr lang="fr-FR"/>
              <a:t> </a:t>
            </a:r>
          </a:p>
        </p:txBody>
      </p:sp>
      <p:sp>
        <p:nvSpPr>
          <p:cNvPr id="35" name="Espace réservé du texte 10">
            <a:extLst>
              <a:ext uri="{FF2B5EF4-FFF2-40B4-BE49-F238E27FC236}">
                <a16:creationId xmlns:a16="http://schemas.microsoft.com/office/drawing/2014/main" id="{BC17FDEF-EE53-4942-B5FB-6F9F07C89E17}"/>
              </a:ext>
            </a:extLst>
          </p:cNvPr>
          <p:cNvSpPr>
            <a:spLocks noGrp="1"/>
          </p:cNvSpPr>
          <p:nvPr>
            <p:ph type="body" sz="quarter" idx="32" hasCustomPrompt="1"/>
          </p:nvPr>
        </p:nvSpPr>
        <p:spPr>
          <a:xfrm>
            <a:off x="8289396" y="2505972"/>
            <a:ext cx="967909" cy="369657"/>
          </a:xfrm>
        </p:spPr>
        <p:txBody>
          <a:bodyPr/>
          <a:lstStyle>
            <a:lvl1pPr algn="ctr">
              <a:defRPr sz="1333">
                <a:latin typeface="+mj-lt"/>
              </a:defRPr>
            </a:lvl1pPr>
          </a:lstStyle>
          <a:p>
            <a:pPr lvl="0"/>
            <a:r>
              <a:rPr lang="fr-FR" err="1"/>
              <a:t>Surname</a:t>
            </a:r>
            <a:r>
              <a:rPr lang="fr-FR"/>
              <a:t> Name</a:t>
            </a:r>
          </a:p>
        </p:txBody>
      </p:sp>
      <p:sp>
        <p:nvSpPr>
          <p:cNvPr id="36" name="Espace réservé du texte 10">
            <a:extLst>
              <a:ext uri="{FF2B5EF4-FFF2-40B4-BE49-F238E27FC236}">
                <a16:creationId xmlns:a16="http://schemas.microsoft.com/office/drawing/2014/main" id="{1F65E19D-C0F3-4EF5-B2F8-571864FCEA48}"/>
              </a:ext>
            </a:extLst>
          </p:cNvPr>
          <p:cNvSpPr>
            <a:spLocks noGrp="1"/>
          </p:cNvSpPr>
          <p:nvPr>
            <p:ph type="body" sz="quarter" idx="33" hasCustomPrompt="1"/>
          </p:nvPr>
        </p:nvSpPr>
        <p:spPr>
          <a:xfrm>
            <a:off x="8264171" y="2981984"/>
            <a:ext cx="1013309" cy="431777"/>
          </a:xfrm>
        </p:spPr>
        <p:txBody>
          <a:bodyPr/>
          <a:lstStyle>
            <a:lvl1pPr algn="ctr">
              <a:defRPr sz="1333"/>
            </a:lvl1pPr>
          </a:lstStyle>
          <a:p>
            <a:pPr lvl="0"/>
            <a:r>
              <a:rPr lang="fr-FR"/>
              <a:t>Job </a:t>
            </a:r>
            <a:r>
              <a:rPr lang="fr-FR" err="1"/>
              <a:t>title</a:t>
            </a:r>
            <a:endParaRPr lang="fr-FR"/>
          </a:p>
        </p:txBody>
      </p:sp>
      <p:sp>
        <p:nvSpPr>
          <p:cNvPr id="37" name="Espace réservé pour une image  5">
            <a:extLst>
              <a:ext uri="{FF2B5EF4-FFF2-40B4-BE49-F238E27FC236}">
                <a16:creationId xmlns:a16="http://schemas.microsoft.com/office/drawing/2014/main" id="{F2ECC327-08A7-421B-AC8F-0A66BDF7B77D}"/>
              </a:ext>
            </a:extLst>
          </p:cNvPr>
          <p:cNvSpPr>
            <a:spLocks noGrp="1"/>
          </p:cNvSpPr>
          <p:nvPr>
            <p:ph type="pic" sz="quarter" idx="34" hasCustomPrompt="1"/>
          </p:nvPr>
        </p:nvSpPr>
        <p:spPr>
          <a:xfrm>
            <a:off x="9408628" y="1552419"/>
            <a:ext cx="890576" cy="890573"/>
          </a:xfrm>
          <a:prstGeom prst="ellipse">
            <a:avLst/>
          </a:prstGeom>
        </p:spPr>
        <p:txBody>
          <a:bodyPr anchor="ctr"/>
          <a:lstStyle>
            <a:lvl1pPr algn="ctr">
              <a:defRPr sz="1400"/>
            </a:lvl1pPr>
          </a:lstStyle>
          <a:p>
            <a:r>
              <a:rPr lang="fr-FR"/>
              <a:t> </a:t>
            </a:r>
          </a:p>
        </p:txBody>
      </p:sp>
      <p:sp>
        <p:nvSpPr>
          <p:cNvPr id="38" name="Espace réservé du texte 10">
            <a:extLst>
              <a:ext uri="{FF2B5EF4-FFF2-40B4-BE49-F238E27FC236}">
                <a16:creationId xmlns:a16="http://schemas.microsoft.com/office/drawing/2014/main" id="{D5F3F5EC-335B-4627-9F79-C1FBF77A7F69}"/>
              </a:ext>
            </a:extLst>
          </p:cNvPr>
          <p:cNvSpPr>
            <a:spLocks noGrp="1"/>
          </p:cNvSpPr>
          <p:nvPr>
            <p:ph type="body" sz="quarter" idx="35" hasCustomPrompt="1"/>
          </p:nvPr>
        </p:nvSpPr>
        <p:spPr>
          <a:xfrm>
            <a:off x="9358180" y="2505972"/>
            <a:ext cx="967909" cy="369657"/>
          </a:xfrm>
        </p:spPr>
        <p:txBody>
          <a:bodyPr/>
          <a:lstStyle>
            <a:lvl1pPr algn="ctr">
              <a:defRPr sz="1333">
                <a:latin typeface="+mj-lt"/>
              </a:defRPr>
            </a:lvl1pPr>
          </a:lstStyle>
          <a:p>
            <a:pPr lvl="0"/>
            <a:r>
              <a:rPr lang="fr-FR" err="1"/>
              <a:t>Surname</a:t>
            </a:r>
            <a:r>
              <a:rPr lang="fr-FR"/>
              <a:t> Name</a:t>
            </a:r>
          </a:p>
        </p:txBody>
      </p:sp>
      <p:sp>
        <p:nvSpPr>
          <p:cNvPr id="39" name="Espace réservé du texte 10">
            <a:extLst>
              <a:ext uri="{FF2B5EF4-FFF2-40B4-BE49-F238E27FC236}">
                <a16:creationId xmlns:a16="http://schemas.microsoft.com/office/drawing/2014/main" id="{A06AF2DF-7B96-447B-8F41-3C1F9BA7232F}"/>
              </a:ext>
            </a:extLst>
          </p:cNvPr>
          <p:cNvSpPr>
            <a:spLocks noGrp="1"/>
          </p:cNvSpPr>
          <p:nvPr>
            <p:ph type="body" sz="quarter" idx="36" hasCustomPrompt="1"/>
          </p:nvPr>
        </p:nvSpPr>
        <p:spPr>
          <a:xfrm>
            <a:off x="9332956" y="2981984"/>
            <a:ext cx="1013309" cy="431777"/>
          </a:xfrm>
        </p:spPr>
        <p:txBody>
          <a:bodyPr/>
          <a:lstStyle>
            <a:lvl1pPr algn="ctr">
              <a:defRPr sz="1333"/>
            </a:lvl1pPr>
          </a:lstStyle>
          <a:p>
            <a:pPr lvl="0"/>
            <a:r>
              <a:rPr lang="fr-FR"/>
              <a:t>Job </a:t>
            </a:r>
            <a:r>
              <a:rPr lang="fr-FR" err="1"/>
              <a:t>title</a:t>
            </a:r>
            <a:endParaRPr lang="fr-FR"/>
          </a:p>
        </p:txBody>
      </p:sp>
      <p:sp>
        <p:nvSpPr>
          <p:cNvPr id="40" name="Espace réservé pour une image  5">
            <a:extLst>
              <a:ext uri="{FF2B5EF4-FFF2-40B4-BE49-F238E27FC236}">
                <a16:creationId xmlns:a16="http://schemas.microsoft.com/office/drawing/2014/main" id="{156222E0-F414-457F-A812-A1046B0314C7}"/>
              </a:ext>
            </a:extLst>
          </p:cNvPr>
          <p:cNvSpPr>
            <a:spLocks noGrp="1"/>
          </p:cNvSpPr>
          <p:nvPr>
            <p:ph type="pic" sz="quarter" idx="37" hasCustomPrompt="1"/>
          </p:nvPr>
        </p:nvSpPr>
        <p:spPr>
          <a:xfrm>
            <a:off x="10477415" y="1552419"/>
            <a:ext cx="890576" cy="890573"/>
          </a:xfrm>
          <a:prstGeom prst="ellipse">
            <a:avLst/>
          </a:prstGeom>
        </p:spPr>
        <p:txBody>
          <a:bodyPr anchor="ctr"/>
          <a:lstStyle>
            <a:lvl1pPr algn="ctr">
              <a:defRPr sz="1400"/>
            </a:lvl1pPr>
          </a:lstStyle>
          <a:p>
            <a:r>
              <a:rPr lang="fr-FR"/>
              <a:t> </a:t>
            </a:r>
          </a:p>
        </p:txBody>
      </p:sp>
      <p:sp>
        <p:nvSpPr>
          <p:cNvPr id="41" name="Espace réservé du texte 10">
            <a:extLst>
              <a:ext uri="{FF2B5EF4-FFF2-40B4-BE49-F238E27FC236}">
                <a16:creationId xmlns:a16="http://schemas.microsoft.com/office/drawing/2014/main" id="{B67D6AB8-6B12-4380-94AA-D58C1E734F16}"/>
              </a:ext>
            </a:extLst>
          </p:cNvPr>
          <p:cNvSpPr>
            <a:spLocks noGrp="1"/>
          </p:cNvSpPr>
          <p:nvPr>
            <p:ph type="body" sz="quarter" idx="38" hasCustomPrompt="1"/>
          </p:nvPr>
        </p:nvSpPr>
        <p:spPr>
          <a:xfrm>
            <a:off x="10426968" y="2505972"/>
            <a:ext cx="967909" cy="369657"/>
          </a:xfrm>
        </p:spPr>
        <p:txBody>
          <a:bodyPr/>
          <a:lstStyle>
            <a:lvl1pPr algn="ctr">
              <a:defRPr sz="1333">
                <a:latin typeface="+mj-lt"/>
              </a:defRPr>
            </a:lvl1pPr>
          </a:lstStyle>
          <a:p>
            <a:pPr lvl="0"/>
            <a:r>
              <a:rPr lang="fr-FR" err="1"/>
              <a:t>Surname</a:t>
            </a:r>
            <a:r>
              <a:rPr lang="fr-FR"/>
              <a:t> Name</a:t>
            </a:r>
          </a:p>
        </p:txBody>
      </p:sp>
      <p:sp>
        <p:nvSpPr>
          <p:cNvPr id="42" name="Espace réservé du texte 10">
            <a:extLst>
              <a:ext uri="{FF2B5EF4-FFF2-40B4-BE49-F238E27FC236}">
                <a16:creationId xmlns:a16="http://schemas.microsoft.com/office/drawing/2014/main" id="{73E44225-2C5A-41F1-96D2-A479505A8BE4}"/>
              </a:ext>
            </a:extLst>
          </p:cNvPr>
          <p:cNvSpPr>
            <a:spLocks noGrp="1"/>
          </p:cNvSpPr>
          <p:nvPr>
            <p:ph type="body" sz="quarter" idx="39" hasCustomPrompt="1"/>
          </p:nvPr>
        </p:nvSpPr>
        <p:spPr>
          <a:xfrm>
            <a:off x="10401743" y="2981984"/>
            <a:ext cx="1013309" cy="431777"/>
          </a:xfrm>
        </p:spPr>
        <p:txBody>
          <a:bodyPr/>
          <a:lstStyle>
            <a:lvl1pPr algn="ctr">
              <a:defRPr sz="1333"/>
            </a:lvl1pPr>
          </a:lstStyle>
          <a:p>
            <a:pPr lvl="0"/>
            <a:r>
              <a:rPr lang="fr-FR"/>
              <a:t>Job </a:t>
            </a:r>
            <a:r>
              <a:rPr lang="fr-FR" err="1"/>
              <a:t>title</a:t>
            </a:r>
            <a:endParaRPr lang="fr-FR"/>
          </a:p>
        </p:txBody>
      </p:sp>
      <p:sp>
        <p:nvSpPr>
          <p:cNvPr id="43" name="Espace réservé pour une image  5">
            <a:extLst>
              <a:ext uri="{FF2B5EF4-FFF2-40B4-BE49-F238E27FC236}">
                <a16:creationId xmlns:a16="http://schemas.microsoft.com/office/drawing/2014/main" id="{C2D75B39-C9EE-4C77-8FB0-FAD75DAE0853}"/>
              </a:ext>
            </a:extLst>
          </p:cNvPr>
          <p:cNvSpPr>
            <a:spLocks noGrp="1"/>
          </p:cNvSpPr>
          <p:nvPr>
            <p:ph type="pic" sz="quarter" idx="40" hasCustomPrompt="1"/>
          </p:nvPr>
        </p:nvSpPr>
        <p:spPr>
          <a:xfrm>
            <a:off x="858345" y="3654484"/>
            <a:ext cx="890576" cy="890573"/>
          </a:xfrm>
          <a:prstGeom prst="ellipse">
            <a:avLst/>
          </a:prstGeom>
        </p:spPr>
        <p:txBody>
          <a:bodyPr anchor="ctr"/>
          <a:lstStyle>
            <a:lvl1pPr algn="ctr">
              <a:defRPr sz="1400"/>
            </a:lvl1pPr>
          </a:lstStyle>
          <a:p>
            <a:r>
              <a:rPr lang="fr-FR"/>
              <a:t> </a:t>
            </a:r>
          </a:p>
        </p:txBody>
      </p:sp>
      <p:sp>
        <p:nvSpPr>
          <p:cNvPr id="44" name="Espace réservé du texte 10">
            <a:extLst>
              <a:ext uri="{FF2B5EF4-FFF2-40B4-BE49-F238E27FC236}">
                <a16:creationId xmlns:a16="http://schemas.microsoft.com/office/drawing/2014/main" id="{1297214A-6EB8-4933-8A3A-101DB4A3102C}"/>
              </a:ext>
            </a:extLst>
          </p:cNvPr>
          <p:cNvSpPr>
            <a:spLocks noGrp="1"/>
          </p:cNvSpPr>
          <p:nvPr>
            <p:ph type="body" sz="quarter" idx="41" hasCustomPrompt="1"/>
          </p:nvPr>
        </p:nvSpPr>
        <p:spPr>
          <a:xfrm>
            <a:off x="807899" y="4608037"/>
            <a:ext cx="967909" cy="369657"/>
          </a:xfrm>
        </p:spPr>
        <p:txBody>
          <a:bodyPr/>
          <a:lstStyle>
            <a:lvl1pPr algn="ctr">
              <a:defRPr sz="1333">
                <a:latin typeface="+mj-lt"/>
              </a:defRPr>
            </a:lvl1pPr>
          </a:lstStyle>
          <a:p>
            <a:pPr lvl="0"/>
            <a:r>
              <a:rPr lang="fr-FR" err="1"/>
              <a:t>Surname</a:t>
            </a:r>
            <a:r>
              <a:rPr lang="fr-FR"/>
              <a:t> Name</a:t>
            </a:r>
          </a:p>
        </p:txBody>
      </p:sp>
      <p:sp>
        <p:nvSpPr>
          <p:cNvPr id="45" name="Espace réservé du texte 10">
            <a:extLst>
              <a:ext uri="{FF2B5EF4-FFF2-40B4-BE49-F238E27FC236}">
                <a16:creationId xmlns:a16="http://schemas.microsoft.com/office/drawing/2014/main" id="{D8B2386B-2D99-406C-A3A9-CA5B2DB74EB8}"/>
              </a:ext>
            </a:extLst>
          </p:cNvPr>
          <p:cNvSpPr>
            <a:spLocks noGrp="1"/>
          </p:cNvSpPr>
          <p:nvPr>
            <p:ph type="body" sz="quarter" idx="42" hasCustomPrompt="1"/>
          </p:nvPr>
        </p:nvSpPr>
        <p:spPr>
          <a:xfrm>
            <a:off x="782672" y="5084049"/>
            <a:ext cx="1013309" cy="431777"/>
          </a:xfrm>
        </p:spPr>
        <p:txBody>
          <a:bodyPr/>
          <a:lstStyle>
            <a:lvl1pPr algn="ctr">
              <a:defRPr sz="1333"/>
            </a:lvl1pPr>
          </a:lstStyle>
          <a:p>
            <a:pPr lvl="0"/>
            <a:r>
              <a:rPr lang="fr-FR"/>
              <a:t>Job </a:t>
            </a:r>
            <a:r>
              <a:rPr lang="fr-FR" err="1"/>
              <a:t>title</a:t>
            </a:r>
            <a:endParaRPr lang="fr-FR"/>
          </a:p>
        </p:txBody>
      </p:sp>
      <p:sp>
        <p:nvSpPr>
          <p:cNvPr id="46" name="Espace réservé pour une image  5">
            <a:extLst>
              <a:ext uri="{FF2B5EF4-FFF2-40B4-BE49-F238E27FC236}">
                <a16:creationId xmlns:a16="http://schemas.microsoft.com/office/drawing/2014/main" id="{FCF2CA3D-663D-4CEE-8FCC-A69B2BE7B836}"/>
              </a:ext>
            </a:extLst>
          </p:cNvPr>
          <p:cNvSpPr>
            <a:spLocks noGrp="1"/>
          </p:cNvSpPr>
          <p:nvPr>
            <p:ph type="pic" sz="quarter" idx="43" hasCustomPrompt="1"/>
          </p:nvPr>
        </p:nvSpPr>
        <p:spPr>
          <a:xfrm>
            <a:off x="1927131" y="3654484"/>
            <a:ext cx="890576" cy="890573"/>
          </a:xfrm>
          <a:prstGeom prst="ellipse">
            <a:avLst/>
          </a:prstGeom>
        </p:spPr>
        <p:txBody>
          <a:bodyPr anchor="ctr"/>
          <a:lstStyle>
            <a:lvl1pPr algn="ctr">
              <a:defRPr sz="1400"/>
            </a:lvl1pPr>
          </a:lstStyle>
          <a:p>
            <a:r>
              <a:rPr lang="fr-FR"/>
              <a:t> </a:t>
            </a:r>
          </a:p>
        </p:txBody>
      </p:sp>
      <p:sp>
        <p:nvSpPr>
          <p:cNvPr id="47" name="Espace réservé du texte 10">
            <a:extLst>
              <a:ext uri="{FF2B5EF4-FFF2-40B4-BE49-F238E27FC236}">
                <a16:creationId xmlns:a16="http://schemas.microsoft.com/office/drawing/2014/main" id="{46A3BF4A-C409-4EAC-8055-9CAAAE0EEAE5}"/>
              </a:ext>
            </a:extLst>
          </p:cNvPr>
          <p:cNvSpPr>
            <a:spLocks noGrp="1"/>
          </p:cNvSpPr>
          <p:nvPr>
            <p:ph type="body" sz="quarter" idx="44" hasCustomPrompt="1"/>
          </p:nvPr>
        </p:nvSpPr>
        <p:spPr>
          <a:xfrm>
            <a:off x="1876684" y="4608037"/>
            <a:ext cx="967909" cy="369657"/>
          </a:xfrm>
        </p:spPr>
        <p:txBody>
          <a:bodyPr/>
          <a:lstStyle>
            <a:lvl1pPr algn="ctr">
              <a:defRPr sz="1333">
                <a:latin typeface="+mj-lt"/>
              </a:defRPr>
            </a:lvl1pPr>
          </a:lstStyle>
          <a:p>
            <a:pPr lvl="0"/>
            <a:r>
              <a:rPr lang="fr-FR" err="1"/>
              <a:t>Surname</a:t>
            </a:r>
            <a:r>
              <a:rPr lang="fr-FR"/>
              <a:t> Name</a:t>
            </a:r>
          </a:p>
        </p:txBody>
      </p:sp>
      <p:sp>
        <p:nvSpPr>
          <p:cNvPr id="48" name="Espace réservé du texte 10">
            <a:extLst>
              <a:ext uri="{FF2B5EF4-FFF2-40B4-BE49-F238E27FC236}">
                <a16:creationId xmlns:a16="http://schemas.microsoft.com/office/drawing/2014/main" id="{C0937110-AC0D-4C59-85F2-B4C2089224F3}"/>
              </a:ext>
            </a:extLst>
          </p:cNvPr>
          <p:cNvSpPr>
            <a:spLocks noGrp="1"/>
          </p:cNvSpPr>
          <p:nvPr>
            <p:ph type="body" sz="quarter" idx="45" hasCustomPrompt="1"/>
          </p:nvPr>
        </p:nvSpPr>
        <p:spPr>
          <a:xfrm>
            <a:off x="1851459" y="5084049"/>
            <a:ext cx="1013309" cy="431777"/>
          </a:xfrm>
        </p:spPr>
        <p:txBody>
          <a:bodyPr/>
          <a:lstStyle>
            <a:lvl1pPr algn="ctr">
              <a:defRPr sz="1333"/>
            </a:lvl1pPr>
          </a:lstStyle>
          <a:p>
            <a:pPr lvl="0"/>
            <a:r>
              <a:rPr lang="fr-FR"/>
              <a:t>Job </a:t>
            </a:r>
            <a:r>
              <a:rPr lang="fr-FR" err="1"/>
              <a:t>title</a:t>
            </a:r>
            <a:endParaRPr lang="fr-FR"/>
          </a:p>
        </p:txBody>
      </p:sp>
      <p:sp>
        <p:nvSpPr>
          <p:cNvPr id="49" name="Espace réservé pour une image  5">
            <a:extLst>
              <a:ext uri="{FF2B5EF4-FFF2-40B4-BE49-F238E27FC236}">
                <a16:creationId xmlns:a16="http://schemas.microsoft.com/office/drawing/2014/main" id="{F15EE13D-CA4B-48A2-A949-C2910FDA4243}"/>
              </a:ext>
            </a:extLst>
          </p:cNvPr>
          <p:cNvSpPr>
            <a:spLocks noGrp="1"/>
          </p:cNvSpPr>
          <p:nvPr>
            <p:ph type="pic" sz="quarter" idx="46" hasCustomPrompt="1"/>
          </p:nvPr>
        </p:nvSpPr>
        <p:spPr>
          <a:xfrm>
            <a:off x="2995916" y="3654484"/>
            <a:ext cx="890576" cy="890573"/>
          </a:xfrm>
          <a:prstGeom prst="ellipse">
            <a:avLst/>
          </a:prstGeom>
        </p:spPr>
        <p:txBody>
          <a:bodyPr anchor="ctr"/>
          <a:lstStyle>
            <a:lvl1pPr algn="ctr">
              <a:defRPr sz="1400"/>
            </a:lvl1pPr>
          </a:lstStyle>
          <a:p>
            <a:r>
              <a:rPr lang="fr-FR"/>
              <a:t> </a:t>
            </a:r>
          </a:p>
        </p:txBody>
      </p:sp>
      <p:sp>
        <p:nvSpPr>
          <p:cNvPr id="50" name="Espace réservé du texte 10">
            <a:extLst>
              <a:ext uri="{FF2B5EF4-FFF2-40B4-BE49-F238E27FC236}">
                <a16:creationId xmlns:a16="http://schemas.microsoft.com/office/drawing/2014/main" id="{44643596-FCEE-4516-8A6D-291382F49610}"/>
              </a:ext>
            </a:extLst>
          </p:cNvPr>
          <p:cNvSpPr>
            <a:spLocks noGrp="1"/>
          </p:cNvSpPr>
          <p:nvPr>
            <p:ph type="body" sz="quarter" idx="47" hasCustomPrompt="1"/>
          </p:nvPr>
        </p:nvSpPr>
        <p:spPr>
          <a:xfrm>
            <a:off x="2945468" y="4608037"/>
            <a:ext cx="967909" cy="369657"/>
          </a:xfrm>
        </p:spPr>
        <p:txBody>
          <a:bodyPr/>
          <a:lstStyle>
            <a:lvl1pPr algn="ctr">
              <a:defRPr sz="1333">
                <a:latin typeface="+mj-lt"/>
              </a:defRPr>
            </a:lvl1pPr>
          </a:lstStyle>
          <a:p>
            <a:pPr lvl="0"/>
            <a:r>
              <a:rPr lang="fr-FR" err="1"/>
              <a:t>Surname</a:t>
            </a:r>
            <a:r>
              <a:rPr lang="fr-FR"/>
              <a:t> Name</a:t>
            </a:r>
          </a:p>
        </p:txBody>
      </p:sp>
      <p:sp>
        <p:nvSpPr>
          <p:cNvPr id="51" name="Espace réservé du texte 10">
            <a:extLst>
              <a:ext uri="{FF2B5EF4-FFF2-40B4-BE49-F238E27FC236}">
                <a16:creationId xmlns:a16="http://schemas.microsoft.com/office/drawing/2014/main" id="{DF0D1C12-123F-4155-85D6-F09F585361AD}"/>
              </a:ext>
            </a:extLst>
          </p:cNvPr>
          <p:cNvSpPr>
            <a:spLocks noGrp="1"/>
          </p:cNvSpPr>
          <p:nvPr>
            <p:ph type="body" sz="quarter" idx="48" hasCustomPrompt="1"/>
          </p:nvPr>
        </p:nvSpPr>
        <p:spPr>
          <a:xfrm>
            <a:off x="2920244" y="5084049"/>
            <a:ext cx="1013309" cy="431777"/>
          </a:xfrm>
        </p:spPr>
        <p:txBody>
          <a:bodyPr/>
          <a:lstStyle>
            <a:lvl1pPr algn="ctr">
              <a:defRPr sz="1333"/>
            </a:lvl1pPr>
          </a:lstStyle>
          <a:p>
            <a:pPr lvl="0"/>
            <a:r>
              <a:rPr lang="fr-FR"/>
              <a:t>Job </a:t>
            </a:r>
            <a:r>
              <a:rPr lang="fr-FR" err="1"/>
              <a:t>title</a:t>
            </a:r>
            <a:endParaRPr lang="fr-FR"/>
          </a:p>
        </p:txBody>
      </p:sp>
      <p:sp>
        <p:nvSpPr>
          <p:cNvPr id="52" name="Espace réservé pour une image  5">
            <a:extLst>
              <a:ext uri="{FF2B5EF4-FFF2-40B4-BE49-F238E27FC236}">
                <a16:creationId xmlns:a16="http://schemas.microsoft.com/office/drawing/2014/main" id="{B00ABBC2-242D-4EAA-B4EE-02FDF2C925E8}"/>
              </a:ext>
            </a:extLst>
          </p:cNvPr>
          <p:cNvSpPr>
            <a:spLocks noGrp="1"/>
          </p:cNvSpPr>
          <p:nvPr>
            <p:ph type="pic" sz="quarter" idx="49" hasCustomPrompt="1"/>
          </p:nvPr>
        </p:nvSpPr>
        <p:spPr>
          <a:xfrm>
            <a:off x="4064701" y="3654484"/>
            <a:ext cx="890576" cy="890573"/>
          </a:xfrm>
          <a:prstGeom prst="ellipse">
            <a:avLst/>
          </a:prstGeom>
        </p:spPr>
        <p:txBody>
          <a:bodyPr anchor="ctr"/>
          <a:lstStyle>
            <a:lvl1pPr algn="ctr">
              <a:defRPr sz="1400"/>
            </a:lvl1pPr>
          </a:lstStyle>
          <a:p>
            <a:r>
              <a:rPr lang="fr-FR"/>
              <a:t> </a:t>
            </a:r>
          </a:p>
        </p:txBody>
      </p:sp>
      <p:sp>
        <p:nvSpPr>
          <p:cNvPr id="53" name="Espace réservé du texte 10">
            <a:extLst>
              <a:ext uri="{FF2B5EF4-FFF2-40B4-BE49-F238E27FC236}">
                <a16:creationId xmlns:a16="http://schemas.microsoft.com/office/drawing/2014/main" id="{FEC7CC03-F989-4BB7-807D-0B87D8F68BEA}"/>
              </a:ext>
            </a:extLst>
          </p:cNvPr>
          <p:cNvSpPr>
            <a:spLocks noGrp="1"/>
          </p:cNvSpPr>
          <p:nvPr>
            <p:ph type="body" sz="quarter" idx="50" hasCustomPrompt="1"/>
          </p:nvPr>
        </p:nvSpPr>
        <p:spPr>
          <a:xfrm>
            <a:off x="4014255" y="4608037"/>
            <a:ext cx="967909" cy="369657"/>
          </a:xfrm>
        </p:spPr>
        <p:txBody>
          <a:bodyPr/>
          <a:lstStyle>
            <a:lvl1pPr algn="ctr">
              <a:defRPr sz="1333">
                <a:latin typeface="+mj-lt"/>
              </a:defRPr>
            </a:lvl1pPr>
          </a:lstStyle>
          <a:p>
            <a:pPr lvl="0"/>
            <a:r>
              <a:rPr lang="fr-FR" err="1"/>
              <a:t>Surname</a:t>
            </a:r>
            <a:r>
              <a:rPr lang="fr-FR"/>
              <a:t> Name</a:t>
            </a:r>
          </a:p>
        </p:txBody>
      </p:sp>
      <p:sp>
        <p:nvSpPr>
          <p:cNvPr id="54" name="Espace réservé du texte 10">
            <a:extLst>
              <a:ext uri="{FF2B5EF4-FFF2-40B4-BE49-F238E27FC236}">
                <a16:creationId xmlns:a16="http://schemas.microsoft.com/office/drawing/2014/main" id="{55C02825-E2D8-415A-B35A-206F6693D19C}"/>
              </a:ext>
            </a:extLst>
          </p:cNvPr>
          <p:cNvSpPr>
            <a:spLocks noGrp="1"/>
          </p:cNvSpPr>
          <p:nvPr>
            <p:ph type="body" sz="quarter" idx="51" hasCustomPrompt="1"/>
          </p:nvPr>
        </p:nvSpPr>
        <p:spPr>
          <a:xfrm>
            <a:off x="3989028" y="5084049"/>
            <a:ext cx="1013309" cy="431777"/>
          </a:xfrm>
        </p:spPr>
        <p:txBody>
          <a:bodyPr/>
          <a:lstStyle>
            <a:lvl1pPr algn="ctr">
              <a:defRPr sz="1333"/>
            </a:lvl1pPr>
          </a:lstStyle>
          <a:p>
            <a:pPr lvl="0"/>
            <a:r>
              <a:rPr lang="fr-FR"/>
              <a:t>Job </a:t>
            </a:r>
            <a:r>
              <a:rPr lang="fr-FR" err="1"/>
              <a:t>title</a:t>
            </a:r>
            <a:endParaRPr lang="fr-FR"/>
          </a:p>
        </p:txBody>
      </p:sp>
      <p:sp>
        <p:nvSpPr>
          <p:cNvPr id="55" name="Espace réservé pour une image  5">
            <a:extLst>
              <a:ext uri="{FF2B5EF4-FFF2-40B4-BE49-F238E27FC236}">
                <a16:creationId xmlns:a16="http://schemas.microsoft.com/office/drawing/2014/main" id="{32E2C60F-BFB1-4E7F-AA31-36710FD4FF6A}"/>
              </a:ext>
            </a:extLst>
          </p:cNvPr>
          <p:cNvSpPr>
            <a:spLocks noGrp="1"/>
          </p:cNvSpPr>
          <p:nvPr>
            <p:ph type="pic" sz="quarter" idx="52" hasCustomPrompt="1"/>
          </p:nvPr>
        </p:nvSpPr>
        <p:spPr>
          <a:xfrm>
            <a:off x="6202272" y="3654484"/>
            <a:ext cx="890576" cy="890573"/>
          </a:xfrm>
          <a:prstGeom prst="ellipse">
            <a:avLst/>
          </a:prstGeom>
        </p:spPr>
        <p:txBody>
          <a:bodyPr anchor="ctr"/>
          <a:lstStyle>
            <a:lvl1pPr algn="ctr">
              <a:defRPr sz="1400"/>
            </a:lvl1pPr>
          </a:lstStyle>
          <a:p>
            <a:r>
              <a:rPr lang="fr-FR"/>
              <a:t> </a:t>
            </a:r>
          </a:p>
        </p:txBody>
      </p:sp>
      <p:sp>
        <p:nvSpPr>
          <p:cNvPr id="56" name="Espace réservé du texte 10">
            <a:extLst>
              <a:ext uri="{FF2B5EF4-FFF2-40B4-BE49-F238E27FC236}">
                <a16:creationId xmlns:a16="http://schemas.microsoft.com/office/drawing/2014/main" id="{850062B2-D437-4A54-98CF-7EFE532633F1}"/>
              </a:ext>
            </a:extLst>
          </p:cNvPr>
          <p:cNvSpPr>
            <a:spLocks noGrp="1"/>
          </p:cNvSpPr>
          <p:nvPr>
            <p:ph type="body" sz="quarter" idx="53" hasCustomPrompt="1"/>
          </p:nvPr>
        </p:nvSpPr>
        <p:spPr>
          <a:xfrm>
            <a:off x="6151824" y="4608037"/>
            <a:ext cx="967909" cy="369657"/>
          </a:xfrm>
        </p:spPr>
        <p:txBody>
          <a:bodyPr/>
          <a:lstStyle>
            <a:lvl1pPr algn="ctr">
              <a:defRPr sz="1333">
                <a:latin typeface="+mj-lt"/>
              </a:defRPr>
            </a:lvl1pPr>
          </a:lstStyle>
          <a:p>
            <a:pPr lvl="0"/>
            <a:r>
              <a:rPr lang="fr-FR" err="1"/>
              <a:t>Surname</a:t>
            </a:r>
            <a:r>
              <a:rPr lang="fr-FR"/>
              <a:t> Name</a:t>
            </a:r>
          </a:p>
        </p:txBody>
      </p:sp>
      <p:sp>
        <p:nvSpPr>
          <p:cNvPr id="57" name="Espace réservé du texte 10">
            <a:extLst>
              <a:ext uri="{FF2B5EF4-FFF2-40B4-BE49-F238E27FC236}">
                <a16:creationId xmlns:a16="http://schemas.microsoft.com/office/drawing/2014/main" id="{984F4984-253E-47A8-B3F0-AD4D029909F6}"/>
              </a:ext>
            </a:extLst>
          </p:cNvPr>
          <p:cNvSpPr>
            <a:spLocks noGrp="1"/>
          </p:cNvSpPr>
          <p:nvPr>
            <p:ph type="body" sz="quarter" idx="54" hasCustomPrompt="1"/>
          </p:nvPr>
        </p:nvSpPr>
        <p:spPr>
          <a:xfrm>
            <a:off x="6126600" y="5084049"/>
            <a:ext cx="1013309" cy="431777"/>
          </a:xfrm>
        </p:spPr>
        <p:txBody>
          <a:bodyPr/>
          <a:lstStyle>
            <a:lvl1pPr algn="ctr">
              <a:defRPr sz="1333"/>
            </a:lvl1pPr>
          </a:lstStyle>
          <a:p>
            <a:pPr lvl="0"/>
            <a:r>
              <a:rPr lang="fr-FR"/>
              <a:t>Job </a:t>
            </a:r>
            <a:r>
              <a:rPr lang="fr-FR" err="1"/>
              <a:t>title</a:t>
            </a:r>
            <a:endParaRPr lang="fr-FR"/>
          </a:p>
        </p:txBody>
      </p:sp>
      <p:sp>
        <p:nvSpPr>
          <p:cNvPr id="58" name="Espace réservé pour une image  5">
            <a:extLst>
              <a:ext uri="{FF2B5EF4-FFF2-40B4-BE49-F238E27FC236}">
                <a16:creationId xmlns:a16="http://schemas.microsoft.com/office/drawing/2014/main" id="{90332C41-2277-43AC-8AC9-854188DF1445}"/>
              </a:ext>
            </a:extLst>
          </p:cNvPr>
          <p:cNvSpPr>
            <a:spLocks noGrp="1"/>
          </p:cNvSpPr>
          <p:nvPr>
            <p:ph type="pic" sz="quarter" idx="55" hasCustomPrompt="1"/>
          </p:nvPr>
        </p:nvSpPr>
        <p:spPr>
          <a:xfrm>
            <a:off x="5133487" y="3654484"/>
            <a:ext cx="890576" cy="890573"/>
          </a:xfrm>
          <a:prstGeom prst="ellipse">
            <a:avLst/>
          </a:prstGeom>
        </p:spPr>
        <p:txBody>
          <a:bodyPr anchor="ctr"/>
          <a:lstStyle>
            <a:lvl1pPr algn="ctr">
              <a:defRPr sz="1400"/>
            </a:lvl1pPr>
          </a:lstStyle>
          <a:p>
            <a:r>
              <a:rPr lang="fr-FR"/>
              <a:t> </a:t>
            </a:r>
          </a:p>
        </p:txBody>
      </p:sp>
      <p:sp>
        <p:nvSpPr>
          <p:cNvPr id="59" name="Espace réservé du texte 10">
            <a:extLst>
              <a:ext uri="{FF2B5EF4-FFF2-40B4-BE49-F238E27FC236}">
                <a16:creationId xmlns:a16="http://schemas.microsoft.com/office/drawing/2014/main" id="{1C14378A-D4F6-4E75-83E4-6F1EC5AF0C50}"/>
              </a:ext>
            </a:extLst>
          </p:cNvPr>
          <p:cNvSpPr>
            <a:spLocks noGrp="1"/>
          </p:cNvSpPr>
          <p:nvPr>
            <p:ph type="body" sz="quarter" idx="56" hasCustomPrompt="1"/>
          </p:nvPr>
        </p:nvSpPr>
        <p:spPr>
          <a:xfrm>
            <a:off x="5083040" y="4608037"/>
            <a:ext cx="967909" cy="369657"/>
          </a:xfrm>
        </p:spPr>
        <p:txBody>
          <a:bodyPr/>
          <a:lstStyle>
            <a:lvl1pPr algn="ctr">
              <a:defRPr sz="1333">
                <a:latin typeface="+mj-lt"/>
              </a:defRPr>
            </a:lvl1pPr>
          </a:lstStyle>
          <a:p>
            <a:pPr lvl="0"/>
            <a:r>
              <a:rPr lang="fr-FR" err="1"/>
              <a:t>Surname</a:t>
            </a:r>
            <a:r>
              <a:rPr lang="fr-FR"/>
              <a:t> Name</a:t>
            </a:r>
          </a:p>
        </p:txBody>
      </p:sp>
      <p:sp>
        <p:nvSpPr>
          <p:cNvPr id="60" name="Espace réservé du texte 10">
            <a:extLst>
              <a:ext uri="{FF2B5EF4-FFF2-40B4-BE49-F238E27FC236}">
                <a16:creationId xmlns:a16="http://schemas.microsoft.com/office/drawing/2014/main" id="{F5AAE638-2198-4E1A-A693-9DFBFCBD92E6}"/>
              </a:ext>
            </a:extLst>
          </p:cNvPr>
          <p:cNvSpPr>
            <a:spLocks noGrp="1"/>
          </p:cNvSpPr>
          <p:nvPr>
            <p:ph type="body" sz="quarter" idx="57" hasCustomPrompt="1"/>
          </p:nvPr>
        </p:nvSpPr>
        <p:spPr>
          <a:xfrm>
            <a:off x="5057815" y="5084049"/>
            <a:ext cx="1013309" cy="431777"/>
          </a:xfrm>
        </p:spPr>
        <p:txBody>
          <a:bodyPr/>
          <a:lstStyle>
            <a:lvl1pPr algn="ctr">
              <a:defRPr sz="1333"/>
            </a:lvl1pPr>
          </a:lstStyle>
          <a:p>
            <a:pPr lvl="0"/>
            <a:r>
              <a:rPr lang="fr-FR"/>
              <a:t>Job </a:t>
            </a:r>
            <a:r>
              <a:rPr lang="fr-FR" err="1"/>
              <a:t>title</a:t>
            </a:r>
            <a:endParaRPr lang="fr-FR"/>
          </a:p>
        </p:txBody>
      </p:sp>
      <p:sp>
        <p:nvSpPr>
          <p:cNvPr id="61" name="Espace réservé pour une image  5">
            <a:extLst>
              <a:ext uri="{FF2B5EF4-FFF2-40B4-BE49-F238E27FC236}">
                <a16:creationId xmlns:a16="http://schemas.microsoft.com/office/drawing/2014/main" id="{9D0A0277-7F57-4237-B61B-FC88644B16D3}"/>
              </a:ext>
            </a:extLst>
          </p:cNvPr>
          <p:cNvSpPr>
            <a:spLocks noGrp="1"/>
          </p:cNvSpPr>
          <p:nvPr>
            <p:ph type="pic" sz="quarter" idx="58" hasCustomPrompt="1"/>
          </p:nvPr>
        </p:nvSpPr>
        <p:spPr>
          <a:xfrm>
            <a:off x="7271057" y="3654484"/>
            <a:ext cx="890576" cy="890573"/>
          </a:xfrm>
          <a:prstGeom prst="ellipse">
            <a:avLst/>
          </a:prstGeom>
        </p:spPr>
        <p:txBody>
          <a:bodyPr anchor="ctr"/>
          <a:lstStyle>
            <a:lvl1pPr algn="ctr">
              <a:defRPr sz="1400"/>
            </a:lvl1pPr>
          </a:lstStyle>
          <a:p>
            <a:r>
              <a:rPr lang="fr-FR"/>
              <a:t> </a:t>
            </a:r>
          </a:p>
        </p:txBody>
      </p:sp>
      <p:sp>
        <p:nvSpPr>
          <p:cNvPr id="62" name="Espace réservé du texte 10">
            <a:extLst>
              <a:ext uri="{FF2B5EF4-FFF2-40B4-BE49-F238E27FC236}">
                <a16:creationId xmlns:a16="http://schemas.microsoft.com/office/drawing/2014/main" id="{FDB27A7E-FA26-42A6-B30B-1D6C0CEBA40E}"/>
              </a:ext>
            </a:extLst>
          </p:cNvPr>
          <p:cNvSpPr>
            <a:spLocks noGrp="1"/>
          </p:cNvSpPr>
          <p:nvPr>
            <p:ph type="body" sz="quarter" idx="59" hasCustomPrompt="1"/>
          </p:nvPr>
        </p:nvSpPr>
        <p:spPr>
          <a:xfrm>
            <a:off x="7220611" y="4608037"/>
            <a:ext cx="967909" cy="369657"/>
          </a:xfrm>
        </p:spPr>
        <p:txBody>
          <a:bodyPr/>
          <a:lstStyle>
            <a:lvl1pPr algn="ctr">
              <a:defRPr sz="1333">
                <a:latin typeface="+mj-lt"/>
              </a:defRPr>
            </a:lvl1pPr>
          </a:lstStyle>
          <a:p>
            <a:pPr lvl="0"/>
            <a:r>
              <a:rPr lang="fr-FR" err="1"/>
              <a:t>Surname</a:t>
            </a:r>
            <a:r>
              <a:rPr lang="fr-FR"/>
              <a:t> Name</a:t>
            </a:r>
          </a:p>
        </p:txBody>
      </p:sp>
      <p:sp>
        <p:nvSpPr>
          <p:cNvPr id="63" name="Espace réservé du texte 10">
            <a:extLst>
              <a:ext uri="{FF2B5EF4-FFF2-40B4-BE49-F238E27FC236}">
                <a16:creationId xmlns:a16="http://schemas.microsoft.com/office/drawing/2014/main" id="{0E3B78D4-FABF-42C4-91EF-0F95F05F2919}"/>
              </a:ext>
            </a:extLst>
          </p:cNvPr>
          <p:cNvSpPr>
            <a:spLocks noGrp="1"/>
          </p:cNvSpPr>
          <p:nvPr>
            <p:ph type="body" sz="quarter" idx="60" hasCustomPrompt="1"/>
          </p:nvPr>
        </p:nvSpPr>
        <p:spPr>
          <a:xfrm>
            <a:off x="7195384" y="5084049"/>
            <a:ext cx="1013309" cy="431777"/>
          </a:xfrm>
        </p:spPr>
        <p:txBody>
          <a:bodyPr/>
          <a:lstStyle>
            <a:lvl1pPr algn="ctr">
              <a:defRPr sz="1333"/>
            </a:lvl1pPr>
          </a:lstStyle>
          <a:p>
            <a:pPr lvl="0"/>
            <a:r>
              <a:rPr lang="fr-FR"/>
              <a:t>Job </a:t>
            </a:r>
            <a:r>
              <a:rPr lang="fr-FR" err="1"/>
              <a:t>title</a:t>
            </a:r>
            <a:endParaRPr lang="fr-FR"/>
          </a:p>
        </p:txBody>
      </p:sp>
      <p:sp>
        <p:nvSpPr>
          <p:cNvPr id="64" name="Espace réservé pour une image  5">
            <a:extLst>
              <a:ext uri="{FF2B5EF4-FFF2-40B4-BE49-F238E27FC236}">
                <a16:creationId xmlns:a16="http://schemas.microsoft.com/office/drawing/2014/main" id="{4F67CEAD-5F86-49A9-ACFC-1513C1CB1C7E}"/>
              </a:ext>
            </a:extLst>
          </p:cNvPr>
          <p:cNvSpPr>
            <a:spLocks noGrp="1"/>
          </p:cNvSpPr>
          <p:nvPr>
            <p:ph type="pic" sz="quarter" idx="61" hasCustomPrompt="1"/>
          </p:nvPr>
        </p:nvSpPr>
        <p:spPr>
          <a:xfrm>
            <a:off x="8339843" y="3654484"/>
            <a:ext cx="890576" cy="890573"/>
          </a:xfrm>
          <a:prstGeom prst="ellipse">
            <a:avLst/>
          </a:prstGeom>
        </p:spPr>
        <p:txBody>
          <a:bodyPr anchor="ctr"/>
          <a:lstStyle>
            <a:lvl1pPr algn="ctr">
              <a:defRPr sz="1400"/>
            </a:lvl1pPr>
          </a:lstStyle>
          <a:p>
            <a:r>
              <a:rPr lang="fr-FR"/>
              <a:t> </a:t>
            </a:r>
          </a:p>
        </p:txBody>
      </p:sp>
      <p:sp>
        <p:nvSpPr>
          <p:cNvPr id="65" name="Espace réservé du texte 10">
            <a:extLst>
              <a:ext uri="{FF2B5EF4-FFF2-40B4-BE49-F238E27FC236}">
                <a16:creationId xmlns:a16="http://schemas.microsoft.com/office/drawing/2014/main" id="{722EFACF-80D6-4BA3-BC1E-83AB7BC89676}"/>
              </a:ext>
            </a:extLst>
          </p:cNvPr>
          <p:cNvSpPr>
            <a:spLocks noGrp="1"/>
          </p:cNvSpPr>
          <p:nvPr>
            <p:ph type="body" sz="quarter" idx="62" hasCustomPrompt="1"/>
          </p:nvPr>
        </p:nvSpPr>
        <p:spPr>
          <a:xfrm>
            <a:off x="8289396" y="4608037"/>
            <a:ext cx="967909" cy="369657"/>
          </a:xfrm>
        </p:spPr>
        <p:txBody>
          <a:bodyPr/>
          <a:lstStyle>
            <a:lvl1pPr algn="ctr">
              <a:defRPr sz="1333">
                <a:latin typeface="+mj-lt"/>
              </a:defRPr>
            </a:lvl1pPr>
          </a:lstStyle>
          <a:p>
            <a:pPr lvl="0"/>
            <a:r>
              <a:rPr lang="fr-FR" err="1"/>
              <a:t>Surname</a:t>
            </a:r>
            <a:r>
              <a:rPr lang="fr-FR"/>
              <a:t> Name</a:t>
            </a:r>
          </a:p>
        </p:txBody>
      </p:sp>
      <p:sp>
        <p:nvSpPr>
          <p:cNvPr id="66" name="Espace réservé du texte 10">
            <a:extLst>
              <a:ext uri="{FF2B5EF4-FFF2-40B4-BE49-F238E27FC236}">
                <a16:creationId xmlns:a16="http://schemas.microsoft.com/office/drawing/2014/main" id="{CA5897EE-6F4B-4827-ADAB-773C27C8D03B}"/>
              </a:ext>
            </a:extLst>
          </p:cNvPr>
          <p:cNvSpPr>
            <a:spLocks noGrp="1"/>
          </p:cNvSpPr>
          <p:nvPr>
            <p:ph type="body" sz="quarter" idx="63" hasCustomPrompt="1"/>
          </p:nvPr>
        </p:nvSpPr>
        <p:spPr>
          <a:xfrm>
            <a:off x="8264171" y="5084049"/>
            <a:ext cx="1013309" cy="431777"/>
          </a:xfrm>
        </p:spPr>
        <p:txBody>
          <a:bodyPr/>
          <a:lstStyle>
            <a:lvl1pPr algn="ctr">
              <a:defRPr sz="1333"/>
            </a:lvl1pPr>
          </a:lstStyle>
          <a:p>
            <a:pPr lvl="0"/>
            <a:r>
              <a:rPr lang="fr-FR"/>
              <a:t>Job </a:t>
            </a:r>
            <a:r>
              <a:rPr lang="fr-FR" err="1"/>
              <a:t>title</a:t>
            </a:r>
            <a:endParaRPr lang="fr-FR"/>
          </a:p>
        </p:txBody>
      </p:sp>
      <p:sp>
        <p:nvSpPr>
          <p:cNvPr id="67" name="Espace réservé pour une image  5">
            <a:extLst>
              <a:ext uri="{FF2B5EF4-FFF2-40B4-BE49-F238E27FC236}">
                <a16:creationId xmlns:a16="http://schemas.microsoft.com/office/drawing/2014/main" id="{606BD2D0-9A13-4E8B-90DA-746A903F3070}"/>
              </a:ext>
            </a:extLst>
          </p:cNvPr>
          <p:cNvSpPr>
            <a:spLocks noGrp="1"/>
          </p:cNvSpPr>
          <p:nvPr>
            <p:ph type="pic" sz="quarter" idx="64" hasCustomPrompt="1"/>
          </p:nvPr>
        </p:nvSpPr>
        <p:spPr>
          <a:xfrm>
            <a:off x="9408628" y="3654484"/>
            <a:ext cx="890576" cy="890573"/>
          </a:xfrm>
          <a:prstGeom prst="ellipse">
            <a:avLst/>
          </a:prstGeom>
        </p:spPr>
        <p:txBody>
          <a:bodyPr anchor="ctr"/>
          <a:lstStyle>
            <a:lvl1pPr algn="ctr">
              <a:defRPr sz="1400"/>
            </a:lvl1pPr>
          </a:lstStyle>
          <a:p>
            <a:r>
              <a:rPr lang="fr-FR"/>
              <a:t> </a:t>
            </a:r>
          </a:p>
        </p:txBody>
      </p:sp>
      <p:sp>
        <p:nvSpPr>
          <p:cNvPr id="68" name="Espace réservé du texte 10">
            <a:extLst>
              <a:ext uri="{FF2B5EF4-FFF2-40B4-BE49-F238E27FC236}">
                <a16:creationId xmlns:a16="http://schemas.microsoft.com/office/drawing/2014/main" id="{20E1FF0F-0EA3-4A92-859C-651CF600D005}"/>
              </a:ext>
            </a:extLst>
          </p:cNvPr>
          <p:cNvSpPr>
            <a:spLocks noGrp="1"/>
          </p:cNvSpPr>
          <p:nvPr>
            <p:ph type="body" sz="quarter" idx="65" hasCustomPrompt="1"/>
          </p:nvPr>
        </p:nvSpPr>
        <p:spPr>
          <a:xfrm>
            <a:off x="9358180" y="4608037"/>
            <a:ext cx="967909" cy="369657"/>
          </a:xfrm>
        </p:spPr>
        <p:txBody>
          <a:bodyPr/>
          <a:lstStyle>
            <a:lvl1pPr algn="ctr">
              <a:defRPr sz="1333">
                <a:latin typeface="+mj-lt"/>
              </a:defRPr>
            </a:lvl1pPr>
          </a:lstStyle>
          <a:p>
            <a:pPr lvl="0"/>
            <a:r>
              <a:rPr lang="fr-FR" err="1"/>
              <a:t>Surname</a:t>
            </a:r>
            <a:r>
              <a:rPr lang="fr-FR"/>
              <a:t> Name</a:t>
            </a:r>
          </a:p>
        </p:txBody>
      </p:sp>
      <p:sp>
        <p:nvSpPr>
          <p:cNvPr id="69" name="Espace réservé du texte 10">
            <a:extLst>
              <a:ext uri="{FF2B5EF4-FFF2-40B4-BE49-F238E27FC236}">
                <a16:creationId xmlns:a16="http://schemas.microsoft.com/office/drawing/2014/main" id="{0228C61B-7328-451D-BA38-1350F8097F9E}"/>
              </a:ext>
            </a:extLst>
          </p:cNvPr>
          <p:cNvSpPr>
            <a:spLocks noGrp="1"/>
          </p:cNvSpPr>
          <p:nvPr>
            <p:ph type="body" sz="quarter" idx="66" hasCustomPrompt="1"/>
          </p:nvPr>
        </p:nvSpPr>
        <p:spPr>
          <a:xfrm>
            <a:off x="9332956" y="5084049"/>
            <a:ext cx="1013309" cy="431777"/>
          </a:xfrm>
        </p:spPr>
        <p:txBody>
          <a:bodyPr/>
          <a:lstStyle>
            <a:lvl1pPr algn="ctr">
              <a:defRPr sz="1333"/>
            </a:lvl1pPr>
          </a:lstStyle>
          <a:p>
            <a:pPr lvl="0"/>
            <a:r>
              <a:rPr lang="fr-FR"/>
              <a:t>Job </a:t>
            </a:r>
            <a:r>
              <a:rPr lang="fr-FR" err="1"/>
              <a:t>title</a:t>
            </a:r>
            <a:endParaRPr lang="fr-FR"/>
          </a:p>
        </p:txBody>
      </p:sp>
      <p:sp>
        <p:nvSpPr>
          <p:cNvPr id="70" name="Espace réservé pour une image  5">
            <a:extLst>
              <a:ext uri="{FF2B5EF4-FFF2-40B4-BE49-F238E27FC236}">
                <a16:creationId xmlns:a16="http://schemas.microsoft.com/office/drawing/2014/main" id="{49637130-0123-4ED2-AFB0-D0F13FB8C44B}"/>
              </a:ext>
            </a:extLst>
          </p:cNvPr>
          <p:cNvSpPr>
            <a:spLocks noGrp="1"/>
          </p:cNvSpPr>
          <p:nvPr>
            <p:ph type="pic" sz="quarter" idx="67" hasCustomPrompt="1"/>
          </p:nvPr>
        </p:nvSpPr>
        <p:spPr>
          <a:xfrm>
            <a:off x="10477415" y="3654484"/>
            <a:ext cx="890576" cy="890573"/>
          </a:xfrm>
          <a:prstGeom prst="ellipse">
            <a:avLst/>
          </a:prstGeom>
        </p:spPr>
        <p:txBody>
          <a:bodyPr anchor="ctr"/>
          <a:lstStyle>
            <a:lvl1pPr algn="ctr">
              <a:defRPr sz="1400"/>
            </a:lvl1pPr>
          </a:lstStyle>
          <a:p>
            <a:r>
              <a:rPr lang="fr-FR"/>
              <a:t> </a:t>
            </a:r>
          </a:p>
        </p:txBody>
      </p:sp>
      <p:sp>
        <p:nvSpPr>
          <p:cNvPr id="71" name="Espace réservé du texte 10">
            <a:extLst>
              <a:ext uri="{FF2B5EF4-FFF2-40B4-BE49-F238E27FC236}">
                <a16:creationId xmlns:a16="http://schemas.microsoft.com/office/drawing/2014/main" id="{57CC90E3-BFAD-422E-A387-E1975EE3F32F}"/>
              </a:ext>
            </a:extLst>
          </p:cNvPr>
          <p:cNvSpPr>
            <a:spLocks noGrp="1"/>
          </p:cNvSpPr>
          <p:nvPr>
            <p:ph type="body" sz="quarter" idx="68" hasCustomPrompt="1"/>
          </p:nvPr>
        </p:nvSpPr>
        <p:spPr>
          <a:xfrm>
            <a:off x="10426968" y="4608037"/>
            <a:ext cx="967909" cy="369657"/>
          </a:xfrm>
        </p:spPr>
        <p:txBody>
          <a:bodyPr/>
          <a:lstStyle>
            <a:lvl1pPr algn="ctr">
              <a:defRPr sz="1333">
                <a:latin typeface="+mj-lt"/>
              </a:defRPr>
            </a:lvl1pPr>
          </a:lstStyle>
          <a:p>
            <a:pPr lvl="0"/>
            <a:r>
              <a:rPr lang="fr-FR" err="1"/>
              <a:t>Surname</a:t>
            </a:r>
            <a:r>
              <a:rPr lang="fr-FR"/>
              <a:t> Name</a:t>
            </a:r>
          </a:p>
        </p:txBody>
      </p:sp>
      <p:sp>
        <p:nvSpPr>
          <p:cNvPr id="72" name="Espace réservé du texte 10">
            <a:extLst>
              <a:ext uri="{FF2B5EF4-FFF2-40B4-BE49-F238E27FC236}">
                <a16:creationId xmlns:a16="http://schemas.microsoft.com/office/drawing/2014/main" id="{0B73F042-F0DF-4B79-B756-C1980D28549E}"/>
              </a:ext>
            </a:extLst>
          </p:cNvPr>
          <p:cNvSpPr>
            <a:spLocks noGrp="1"/>
          </p:cNvSpPr>
          <p:nvPr>
            <p:ph type="body" sz="quarter" idx="69" hasCustomPrompt="1"/>
          </p:nvPr>
        </p:nvSpPr>
        <p:spPr>
          <a:xfrm>
            <a:off x="10401743" y="5084049"/>
            <a:ext cx="1013309" cy="431777"/>
          </a:xfrm>
        </p:spPr>
        <p:txBody>
          <a:bodyPr/>
          <a:lstStyle>
            <a:lvl1pPr algn="ctr">
              <a:defRPr sz="1333"/>
            </a:lvl1pPr>
          </a:lstStyle>
          <a:p>
            <a:pPr lvl="0"/>
            <a:r>
              <a:rPr lang="fr-FR"/>
              <a:t>Job </a:t>
            </a:r>
            <a:r>
              <a:rPr lang="fr-FR" err="1"/>
              <a:t>title</a:t>
            </a:r>
            <a:endParaRPr lang="fr-FR"/>
          </a:p>
        </p:txBody>
      </p:sp>
    </p:spTree>
    <p:extLst>
      <p:ext uri="{BB962C8B-B14F-4D97-AF65-F5344CB8AC3E}">
        <p14:creationId xmlns:p14="http://schemas.microsoft.com/office/powerpoint/2010/main" val="9784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40 contacts">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864CEDA-2ABD-43C3-A608-634A0F2452AD}"/>
              </a:ext>
            </a:extLst>
          </p:cNvPr>
          <p:cNvSpPr>
            <a:spLocks noGrp="1"/>
          </p:cNvSpPr>
          <p:nvPr>
            <p:ph type="title" hasCustomPrompt="1"/>
          </p:nvPr>
        </p:nvSpPr>
        <p:spPr>
          <a:xfrm>
            <a:off x="2713524" y="468672"/>
            <a:ext cx="6764952" cy="720917"/>
          </a:xfrm>
        </p:spPr>
        <p:txBody>
          <a:bodyPr anchor="b"/>
          <a:lstStyle>
            <a:lvl1pPr algn="ctr">
              <a:defRPr>
                <a:solidFill>
                  <a:schemeClr val="tx1"/>
                </a:solidFill>
              </a:defRPr>
            </a:lvl1pPr>
          </a:lstStyle>
          <a:p>
            <a:r>
              <a:rPr lang="fr-FR"/>
              <a:t>40 Contacts</a:t>
            </a:r>
          </a:p>
        </p:txBody>
      </p:sp>
      <p:sp>
        <p:nvSpPr>
          <p:cNvPr id="8" name="Espace réservé du numéro de diapositive 35">
            <a:extLst>
              <a:ext uri="{FF2B5EF4-FFF2-40B4-BE49-F238E27FC236}">
                <a16:creationId xmlns:a16="http://schemas.microsoft.com/office/drawing/2014/main" id="{42539044-FAF0-47BD-964B-48ED62299AEF}"/>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9" name="Espace réservé du pied de page 38">
            <a:extLst>
              <a:ext uri="{FF2B5EF4-FFF2-40B4-BE49-F238E27FC236}">
                <a16:creationId xmlns:a16="http://schemas.microsoft.com/office/drawing/2014/main" id="{2ED20A7F-2098-4722-88FC-B6D5CB4B0A62}"/>
              </a:ext>
            </a:extLst>
          </p:cNvPr>
          <p:cNvSpPr>
            <a:spLocks noGrp="1"/>
          </p:cNvSpPr>
          <p:nvPr>
            <p:ph type="ftr" sz="quarter" idx="3"/>
          </p:nvPr>
        </p:nvSpPr>
        <p:spPr>
          <a:xfrm>
            <a:off x="5964419" y="6435116"/>
            <a:ext cx="3873501" cy="184149"/>
          </a:xfrm>
          <a:prstGeom prst="rect">
            <a:avLst/>
          </a:prstGeom>
        </p:spPr>
        <p:txBody>
          <a:bodyPr vert="horz" wrap="none" lIns="0" tIns="0" rIns="0" bIns="0" rtlCol="0" anchor="ctr">
            <a:noAutofit/>
          </a:bodyPr>
          <a:lstStyle>
            <a:lvl1pPr algn="r">
              <a:defRPr sz="1400">
                <a:solidFill>
                  <a:schemeClr val="tx1">
                    <a:alpha val="50000"/>
                  </a:schemeClr>
                </a:solidFill>
              </a:defRPr>
            </a:lvl1pPr>
          </a:lstStyle>
          <a:p>
            <a:r>
              <a:rPr lang="fr-FR"/>
              <a:t>Le Prix de l'Environnement</a:t>
            </a:r>
          </a:p>
        </p:txBody>
      </p:sp>
      <p:sp>
        <p:nvSpPr>
          <p:cNvPr id="6" name="Espace réservé pour une image  5">
            <a:extLst>
              <a:ext uri="{FF2B5EF4-FFF2-40B4-BE49-F238E27FC236}">
                <a16:creationId xmlns:a16="http://schemas.microsoft.com/office/drawing/2014/main" id="{783F047D-B6D6-4828-BB7B-E84657316F63}"/>
              </a:ext>
            </a:extLst>
          </p:cNvPr>
          <p:cNvSpPr>
            <a:spLocks noGrp="1"/>
          </p:cNvSpPr>
          <p:nvPr>
            <p:ph type="pic" sz="quarter" idx="10" hasCustomPrompt="1"/>
          </p:nvPr>
        </p:nvSpPr>
        <p:spPr>
          <a:xfrm>
            <a:off x="808493" y="1351213"/>
            <a:ext cx="687587" cy="687584"/>
          </a:xfrm>
          <a:prstGeom prst="ellipse">
            <a:avLst/>
          </a:prstGeom>
        </p:spPr>
        <p:txBody>
          <a:bodyPr anchor="ctr"/>
          <a:lstStyle>
            <a:lvl1pPr algn="ctr">
              <a:defRPr sz="1200"/>
            </a:lvl1pPr>
          </a:lstStyle>
          <a:p>
            <a:r>
              <a:rPr lang="fr-FR"/>
              <a:t> </a:t>
            </a:r>
          </a:p>
        </p:txBody>
      </p:sp>
      <p:sp>
        <p:nvSpPr>
          <p:cNvPr id="11" name="Espace réservé du texte 10">
            <a:extLst>
              <a:ext uri="{FF2B5EF4-FFF2-40B4-BE49-F238E27FC236}">
                <a16:creationId xmlns:a16="http://schemas.microsoft.com/office/drawing/2014/main" id="{03F8123A-E6F8-4DED-88EB-690CE60C5760}"/>
              </a:ext>
            </a:extLst>
          </p:cNvPr>
          <p:cNvSpPr>
            <a:spLocks noGrp="1"/>
          </p:cNvSpPr>
          <p:nvPr>
            <p:ph type="body" sz="quarter" idx="11" hasCustomPrompt="1"/>
          </p:nvPr>
        </p:nvSpPr>
        <p:spPr>
          <a:xfrm>
            <a:off x="784336" y="2119969"/>
            <a:ext cx="712336" cy="300832"/>
          </a:xfrm>
        </p:spPr>
        <p:txBody>
          <a:bodyPr/>
          <a:lstStyle>
            <a:lvl1pPr algn="ctr">
              <a:defRPr sz="1067">
                <a:latin typeface="+mj-lt"/>
              </a:defRPr>
            </a:lvl1pPr>
          </a:lstStyle>
          <a:p>
            <a:pPr lvl="0"/>
            <a:r>
              <a:rPr lang="fr-FR" err="1"/>
              <a:t>Surname</a:t>
            </a:r>
            <a:r>
              <a:rPr lang="fr-FR"/>
              <a:t> Name</a:t>
            </a:r>
          </a:p>
        </p:txBody>
      </p:sp>
      <p:sp>
        <p:nvSpPr>
          <p:cNvPr id="12" name="Espace réservé du texte 10">
            <a:extLst>
              <a:ext uri="{FF2B5EF4-FFF2-40B4-BE49-F238E27FC236}">
                <a16:creationId xmlns:a16="http://schemas.microsoft.com/office/drawing/2014/main" id="{78DB5074-2235-43A5-83CE-A6545BF210AD}"/>
              </a:ext>
            </a:extLst>
          </p:cNvPr>
          <p:cNvSpPr>
            <a:spLocks noGrp="1"/>
          </p:cNvSpPr>
          <p:nvPr>
            <p:ph type="body" sz="quarter" idx="12" hasCustomPrompt="1"/>
          </p:nvPr>
        </p:nvSpPr>
        <p:spPr>
          <a:xfrm>
            <a:off x="781469" y="2492457"/>
            <a:ext cx="713019" cy="351387"/>
          </a:xfrm>
        </p:spPr>
        <p:txBody>
          <a:bodyPr/>
          <a:lstStyle>
            <a:lvl1pPr algn="ctr">
              <a:defRPr sz="1067"/>
            </a:lvl1pPr>
          </a:lstStyle>
          <a:p>
            <a:pPr lvl="0"/>
            <a:r>
              <a:rPr lang="fr-FR"/>
              <a:t>Job </a:t>
            </a:r>
            <a:r>
              <a:rPr lang="fr-FR" err="1"/>
              <a:t>title</a:t>
            </a:r>
            <a:endParaRPr lang="fr-FR"/>
          </a:p>
        </p:txBody>
      </p:sp>
      <p:sp>
        <p:nvSpPr>
          <p:cNvPr id="13" name="Espace réservé pour une image  5">
            <a:extLst>
              <a:ext uri="{FF2B5EF4-FFF2-40B4-BE49-F238E27FC236}">
                <a16:creationId xmlns:a16="http://schemas.microsoft.com/office/drawing/2014/main" id="{6328748A-D770-4588-B00F-251B03B2EACD}"/>
              </a:ext>
            </a:extLst>
          </p:cNvPr>
          <p:cNvSpPr>
            <a:spLocks noGrp="1"/>
          </p:cNvSpPr>
          <p:nvPr>
            <p:ph type="pic" sz="quarter" idx="13" hasCustomPrompt="1"/>
          </p:nvPr>
        </p:nvSpPr>
        <p:spPr>
          <a:xfrm>
            <a:off x="1584688" y="1351213"/>
            <a:ext cx="687587" cy="687584"/>
          </a:xfrm>
          <a:prstGeom prst="ellipse">
            <a:avLst/>
          </a:prstGeom>
        </p:spPr>
        <p:txBody>
          <a:bodyPr anchor="ctr"/>
          <a:lstStyle>
            <a:lvl1pPr algn="ctr">
              <a:defRPr sz="1200"/>
            </a:lvl1pPr>
          </a:lstStyle>
          <a:p>
            <a:r>
              <a:rPr lang="fr-FR"/>
              <a:t> </a:t>
            </a:r>
          </a:p>
        </p:txBody>
      </p:sp>
      <p:sp>
        <p:nvSpPr>
          <p:cNvPr id="14" name="Espace réservé du texte 10">
            <a:extLst>
              <a:ext uri="{FF2B5EF4-FFF2-40B4-BE49-F238E27FC236}">
                <a16:creationId xmlns:a16="http://schemas.microsoft.com/office/drawing/2014/main" id="{990C4F40-F503-452A-9139-7FCD2D21C2D9}"/>
              </a:ext>
            </a:extLst>
          </p:cNvPr>
          <p:cNvSpPr>
            <a:spLocks noGrp="1"/>
          </p:cNvSpPr>
          <p:nvPr>
            <p:ph type="body" sz="quarter" idx="14" hasCustomPrompt="1"/>
          </p:nvPr>
        </p:nvSpPr>
        <p:spPr>
          <a:xfrm>
            <a:off x="1560531" y="2119969"/>
            <a:ext cx="712336" cy="300832"/>
          </a:xfrm>
        </p:spPr>
        <p:txBody>
          <a:bodyPr/>
          <a:lstStyle>
            <a:lvl1pPr algn="ctr">
              <a:defRPr sz="1067">
                <a:latin typeface="+mj-lt"/>
              </a:defRPr>
            </a:lvl1pPr>
          </a:lstStyle>
          <a:p>
            <a:pPr lvl="0"/>
            <a:r>
              <a:rPr lang="fr-FR" err="1"/>
              <a:t>Surname</a:t>
            </a:r>
            <a:r>
              <a:rPr lang="fr-FR"/>
              <a:t> Name</a:t>
            </a:r>
          </a:p>
        </p:txBody>
      </p:sp>
      <p:sp>
        <p:nvSpPr>
          <p:cNvPr id="15" name="Espace réservé du texte 10">
            <a:extLst>
              <a:ext uri="{FF2B5EF4-FFF2-40B4-BE49-F238E27FC236}">
                <a16:creationId xmlns:a16="http://schemas.microsoft.com/office/drawing/2014/main" id="{CDA47756-00A6-4337-897C-BF0CED30F3E9}"/>
              </a:ext>
            </a:extLst>
          </p:cNvPr>
          <p:cNvSpPr>
            <a:spLocks noGrp="1"/>
          </p:cNvSpPr>
          <p:nvPr>
            <p:ph type="body" sz="quarter" idx="15" hasCustomPrompt="1"/>
          </p:nvPr>
        </p:nvSpPr>
        <p:spPr>
          <a:xfrm>
            <a:off x="1557665" y="2492457"/>
            <a:ext cx="713019" cy="351387"/>
          </a:xfrm>
        </p:spPr>
        <p:txBody>
          <a:bodyPr/>
          <a:lstStyle>
            <a:lvl1pPr algn="ctr">
              <a:defRPr sz="1067"/>
            </a:lvl1pPr>
          </a:lstStyle>
          <a:p>
            <a:pPr lvl="0"/>
            <a:r>
              <a:rPr lang="fr-FR"/>
              <a:t>Job </a:t>
            </a:r>
            <a:r>
              <a:rPr lang="fr-FR" err="1"/>
              <a:t>title</a:t>
            </a:r>
            <a:endParaRPr lang="fr-FR"/>
          </a:p>
        </p:txBody>
      </p:sp>
      <p:sp>
        <p:nvSpPr>
          <p:cNvPr id="19" name="Espace réservé pour une image  5">
            <a:extLst>
              <a:ext uri="{FF2B5EF4-FFF2-40B4-BE49-F238E27FC236}">
                <a16:creationId xmlns:a16="http://schemas.microsoft.com/office/drawing/2014/main" id="{5ED7AFE8-7B44-4CE0-8180-81B20DAC7E41}"/>
              </a:ext>
            </a:extLst>
          </p:cNvPr>
          <p:cNvSpPr>
            <a:spLocks noGrp="1"/>
          </p:cNvSpPr>
          <p:nvPr>
            <p:ph type="pic" sz="quarter" idx="16" hasCustomPrompt="1"/>
          </p:nvPr>
        </p:nvSpPr>
        <p:spPr>
          <a:xfrm>
            <a:off x="2360881" y="1351213"/>
            <a:ext cx="687587" cy="687584"/>
          </a:xfrm>
          <a:prstGeom prst="ellipse">
            <a:avLst/>
          </a:prstGeom>
        </p:spPr>
        <p:txBody>
          <a:bodyPr anchor="ctr"/>
          <a:lstStyle>
            <a:lvl1pPr algn="ctr">
              <a:defRPr sz="1200"/>
            </a:lvl1pPr>
          </a:lstStyle>
          <a:p>
            <a:r>
              <a:rPr lang="fr-FR"/>
              <a:t> </a:t>
            </a:r>
          </a:p>
        </p:txBody>
      </p:sp>
      <p:sp>
        <p:nvSpPr>
          <p:cNvPr id="20" name="Espace réservé du texte 10">
            <a:extLst>
              <a:ext uri="{FF2B5EF4-FFF2-40B4-BE49-F238E27FC236}">
                <a16:creationId xmlns:a16="http://schemas.microsoft.com/office/drawing/2014/main" id="{7C3709BE-E020-49C8-A980-F9FCA7E6A02E}"/>
              </a:ext>
            </a:extLst>
          </p:cNvPr>
          <p:cNvSpPr>
            <a:spLocks noGrp="1"/>
          </p:cNvSpPr>
          <p:nvPr>
            <p:ph type="body" sz="quarter" idx="17" hasCustomPrompt="1"/>
          </p:nvPr>
        </p:nvSpPr>
        <p:spPr>
          <a:xfrm>
            <a:off x="2336725" y="2119969"/>
            <a:ext cx="712336" cy="300832"/>
          </a:xfrm>
        </p:spPr>
        <p:txBody>
          <a:bodyPr/>
          <a:lstStyle>
            <a:lvl1pPr algn="ctr">
              <a:defRPr sz="1067">
                <a:latin typeface="+mj-lt"/>
              </a:defRPr>
            </a:lvl1pPr>
          </a:lstStyle>
          <a:p>
            <a:pPr lvl="0"/>
            <a:r>
              <a:rPr lang="fr-FR" err="1"/>
              <a:t>Surname</a:t>
            </a:r>
            <a:r>
              <a:rPr lang="fr-FR"/>
              <a:t> Name</a:t>
            </a:r>
          </a:p>
        </p:txBody>
      </p:sp>
      <p:sp>
        <p:nvSpPr>
          <p:cNvPr id="21" name="Espace réservé du texte 10">
            <a:extLst>
              <a:ext uri="{FF2B5EF4-FFF2-40B4-BE49-F238E27FC236}">
                <a16:creationId xmlns:a16="http://schemas.microsoft.com/office/drawing/2014/main" id="{2456C452-21F1-4877-8E7F-F39B35770B13}"/>
              </a:ext>
            </a:extLst>
          </p:cNvPr>
          <p:cNvSpPr>
            <a:spLocks noGrp="1"/>
          </p:cNvSpPr>
          <p:nvPr>
            <p:ph type="body" sz="quarter" idx="18" hasCustomPrompt="1"/>
          </p:nvPr>
        </p:nvSpPr>
        <p:spPr>
          <a:xfrm>
            <a:off x="2333860" y="2492457"/>
            <a:ext cx="713019" cy="351387"/>
          </a:xfrm>
        </p:spPr>
        <p:txBody>
          <a:bodyPr/>
          <a:lstStyle>
            <a:lvl1pPr algn="ctr">
              <a:defRPr sz="1067"/>
            </a:lvl1pPr>
          </a:lstStyle>
          <a:p>
            <a:pPr lvl="0"/>
            <a:r>
              <a:rPr lang="fr-FR"/>
              <a:t>Job </a:t>
            </a:r>
            <a:r>
              <a:rPr lang="fr-FR" err="1"/>
              <a:t>title</a:t>
            </a:r>
            <a:endParaRPr lang="fr-FR"/>
          </a:p>
        </p:txBody>
      </p:sp>
      <p:sp>
        <p:nvSpPr>
          <p:cNvPr id="22" name="Espace réservé pour une image  5">
            <a:extLst>
              <a:ext uri="{FF2B5EF4-FFF2-40B4-BE49-F238E27FC236}">
                <a16:creationId xmlns:a16="http://schemas.microsoft.com/office/drawing/2014/main" id="{032F296B-3DAF-4185-9CF8-0DBF577A7FE0}"/>
              </a:ext>
            </a:extLst>
          </p:cNvPr>
          <p:cNvSpPr>
            <a:spLocks noGrp="1"/>
          </p:cNvSpPr>
          <p:nvPr>
            <p:ph type="pic" sz="quarter" idx="19" hasCustomPrompt="1"/>
          </p:nvPr>
        </p:nvSpPr>
        <p:spPr>
          <a:xfrm>
            <a:off x="3137077" y="1351213"/>
            <a:ext cx="687587" cy="687584"/>
          </a:xfrm>
          <a:prstGeom prst="ellipse">
            <a:avLst/>
          </a:prstGeom>
        </p:spPr>
        <p:txBody>
          <a:bodyPr anchor="ctr"/>
          <a:lstStyle>
            <a:lvl1pPr algn="ctr">
              <a:defRPr sz="1200"/>
            </a:lvl1pPr>
          </a:lstStyle>
          <a:p>
            <a:r>
              <a:rPr lang="fr-FR"/>
              <a:t> </a:t>
            </a:r>
          </a:p>
        </p:txBody>
      </p:sp>
      <p:sp>
        <p:nvSpPr>
          <p:cNvPr id="23" name="Espace réservé du texte 10">
            <a:extLst>
              <a:ext uri="{FF2B5EF4-FFF2-40B4-BE49-F238E27FC236}">
                <a16:creationId xmlns:a16="http://schemas.microsoft.com/office/drawing/2014/main" id="{C649F79C-29F0-45E7-B8A4-A5A2F16EFA7C}"/>
              </a:ext>
            </a:extLst>
          </p:cNvPr>
          <p:cNvSpPr>
            <a:spLocks noGrp="1"/>
          </p:cNvSpPr>
          <p:nvPr>
            <p:ph type="body" sz="quarter" idx="20" hasCustomPrompt="1"/>
          </p:nvPr>
        </p:nvSpPr>
        <p:spPr>
          <a:xfrm>
            <a:off x="3112920" y="2119969"/>
            <a:ext cx="712336" cy="300832"/>
          </a:xfrm>
        </p:spPr>
        <p:txBody>
          <a:bodyPr/>
          <a:lstStyle>
            <a:lvl1pPr algn="ctr">
              <a:defRPr sz="1067">
                <a:latin typeface="+mj-lt"/>
              </a:defRPr>
            </a:lvl1pPr>
          </a:lstStyle>
          <a:p>
            <a:pPr lvl="0"/>
            <a:r>
              <a:rPr lang="fr-FR" err="1"/>
              <a:t>Surname</a:t>
            </a:r>
            <a:r>
              <a:rPr lang="fr-FR"/>
              <a:t> Name</a:t>
            </a:r>
          </a:p>
        </p:txBody>
      </p:sp>
      <p:sp>
        <p:nvSpPr>
          <p:cNvPr id="24" name="Espace réservé du texte 10">
            <a:extLst>
              <a:ext uri="{FF2B5EF4-FFF2-40B4-BE49-F238E27FC236}">
                <a16:creationId xmlns:a16="http://schemas.microsoft.com/office/drawing/2014/main" id="{59B8E005-4048-4A28-9E7B-29F7803E678A}"/>
              </a:ext>
            </a:extLst>
          </p:cNvPr>
          <p:cNvSpPr>
            <a:spLocks noGrp="1"/>
          </p:cNvSpPr>
          <p:nvPr>
            <p:ph type="body" sz="quarter" idx="21" hasCustomPrompt="1"/>
          </p:nvPr>
        </p:nvSpPr>
        <p:spPr>
          <a:xfrm>
            <a:off x="3110053" y="2492457"/>
            <a:ext cx="713019" cy="351387"/>
          </a:xfrm>
        </p:spPr>
        <p:txBody>
          <a:bodyPr/>
          <a:lstStyle>
            <a:lvl1pPr algn="ctr">
              <a:defRPr sz="1067"/>
            </a:lvl1pPr>
          </a:lstStyle>
          <a:p>
            <a:pPr lvl="0"/>
            <a:r>
              <a:rPr lang="fr-FR"/>
              <a:t>Job </a:t>
            </a:r>
            <a:r>
              <a:rPr lang="fr-FR" err="1"/>
              <a:t>title</a:t>
            </a:r>
            <a:endParaRPr lang="fr-FR"/>
          </a:p>
        </p:txBody>
      </p:sp>
      <p:sp>
        <p:nvSpPr>
          <p:cNvPr id="25" name="Espace réservé pour une image  5">
            <a:extLst>
              <a:ext uri="{FF2B5EF4-FFF2-40B4-BE49-F238E27FC236}">
                <a16:creationId xmlns:a16="http://schemas.microsoft.com/office/drawing/2014/main" id="{BDC9BEDF-D6E9-4891-8D04-2DCBEE8BC497}"/>
              </a:ext>
            </a:extLst>
          </p:cNvPr>
          <p:cNvSpPr>
            <a:spLocks noGrp="1"/>
          </p:cNvSpPr>
          <p:nvPr>
            <p:ph type="pic" sz="quarter" idx="22" hasCustomPrompt="1"/>
          </p:nvPr>
        </p:nvSpPr>
        <p:spPr>
          <a:xfrm>
            <a:off x="4689465" y="1351213"/>
            <a:ext cx="687587" cy="687584"/>
          </a:xfrm>
          <a:prstGeom prst="ellipse">
            <a:avLst/>
          </a:prstGeom>
        </p:spPr>
        <p:txBody>
          <a:bodyPr anchor="ctr"/>
          <a:lstStyle>
            <a:lvl1pPr algn="ctr">
              <a:defRPr sz="1200"/>
            </a:lvl1pPr>
          </a:lstStyle>
          <a:p>
            <a:r>
              <a:rPr lang="fr-FR"/>
              <a:t> </a:t>
            </a:r>
          </a:p>
        </p:txBody>
      </p:sp>
      <p:sp>
        <p:nvSpPr>
          <p:cNvPr id="26" name="Espace réservé du texte 10">
            <a:extLst>
              <a:ext uri="{FF2B5EF4-FFF2-40B4-BE49-F238E27FC236}">
                <a16:creationId xmlns:a16="http://schemas.microsoft.com/office/drawing/2014/main" id="{CE9527A2-ABD9-43EA-AB8D-066946D728E9}"/>
              </a:ext>
            </a:extLst>
          </p:cNvPr>
          <p:cNvSpPr>
            <a:spLocks noGrp="1"/>
          </p:cNvSpPr>
          <p:nvPr>
            <p:ph type="body" sz="quarter" idx="23" hasCustomPrompt="1"/>
          </p:nvPr>
        </p:nvSpPr>
        <p:spPr>
          <a:xfrm>
            <a:off x="4665309" y="2119969"/>
            <a:ext cx="712336" cy="300832"/>
          </a:xfrm>
        </p:spPr>
        <p:txBody>
          <a:bodyPr/>
          <a:lstStyle>
            <a:lvl1pPr algn="ctr">
              <a:defRPr sz="1067">
                <a:latin typeface="+mj-lt"/>
              </a:defRPr>
            </a:lvl1pPr>
          </a:lstStyle>
          <a:p>
            <a:pPr lvl="0"/>
            <a:r>
              <a:rPr lang="fr-FR" err="1"/>
              <a:t>Surname</a:t>
            </a:r>
            <a:r>
              <a:rPr lang="fr-FR"/>
              <a:t> Name</a:t>
            </a:r>
          </a:p>
        </p:txBody>
      </p:sp>
      <p:sp>
        <p:nvSpPr>
          <p:cNvPr id="27" name="Espace réservé du texte 10">
            <a:extLst>
              <a:ext uri="{FF2B5EF4-FFF2-40B4-BE49-F238E27FC236}">
                <a16:creationId xmlns:a16="http://schemas.microsoft.com/office/drawing/2014/main" id="{74B758D6-56A6-498C-9795-52CDF87C12A4}"/>
              </a:ext>
            </a:extLst>
          </p:cNvPr>
          <p:cNvSpPr>
            <a:spLocks noGrp="1"/>
          </p:cNvSpPr>
          <p:nvPr>
            <p:ph type="body" sz="quarter" idx="24" hasCustomPrompt="1"/>
          </p:nvPr>
        </p:nvSpPr>
        <p:spPr>
          <a:xfrm>
            <a:off x="4662444" y="2492457"/>
            <a:ext cx="713019" cy="351387"/>
          </a:xfrm>
        </p:spPr>
        <p:txBody>
          <a:bodyPr/>
          <a:lstStyle>
            <a:lvl1pPr algn="ctr">
              <a:defRPr sz="1067"/>
            </a:lvl1pPr>
          </a:lstStyle>
          <a:p>
            <a:pPr lvl="0"/>
            <a:r>
              <a:rPr lang="fr-FR"/>
              <a:t>Job </a:t>
            </a:r>
            <a:r>
              <a:rPr lang="fr-FR" err="1"/>
              <a:t>title</a:t>
            </a:r>
            <a:endParaRPr lang="fr-FR"/>
          </a:p>
        </p:txBody>
      </p:sp>
      <p:sp>
        <p:nvSpPr>
          <p:cNvPr id="28" name="Espace réservé pour une image  5">
            <a:extLst>
              <a:ext uri="{FF2B5EF4-FFF2-40B4-BE49-F238E27FC236}">
                <a16:creationId xmlns:a16="http://schemas.microsoft.com/office/drawing/2014/main" id="{48DA38EB-CE33-4E9D-AB38-45144DE4631B}"/>
              </a:ext>
            </a:extLst>
          </p:cNvPr>
          <p:cNvSpPr>
            <a:spLocks noGrp="1"/>
          </p:cNvSpPr>
          <p:nvPr>
            <p:ph type="pic" sz="quarter" idx="25" hasCustomPrompt="1"/>
          </p:nvPr>
        </p:nvSpPr>
        <p:spPr>
          <a:xfrm>
            <a:off x="3913272" y="1351213"/>
            <a:ext cx="687587" cy="687584"/>
          </a:xfrm>
          <a:prstGeom prst="ellipse">
            <a:avLst/>
          </a:prstGeom>
        </p:spPr>
        <p:txBody>
          <a:bodyPr anchor="ctr"/>
          <a:lstStyle>
            <a:lvl1pPr algn="ctr">
              <a:defRPr sz="1200"/>
            </a:lvl1pPr>
          </a:lstStyle>
          <a:p>
            <a:r>
              <a:rPr lang="fr-FR"/>
              <a:t> </a:t>
            </a:r>
          </a:p>
        </p:txBody>
      </p:sp>
      <p:sp>
        <p:nvSpPr>
          <p:cNvPr id="29" name="Espace réservé du texte 10">
            <a:extLst>
              <a:ext uri="{FF2B5EF4-FFF2-40B4-BE49-F238E27FC236}">
                <a16:creationId xmlns:a16="http://schemas.microsoft.com/office/drawing/2014/main" id="{E328743A-6C5A-4235-9A43-BF4DE34C4B19}"/>
              </a:ext>
            </a:extLst>
          </p:cNvPr>
          <p:cNvSpPr>
            <a:spLocks noGrp="1"/>
          </p:cNvSpPr>
          <p:nvPr>
            <p:ph type="body" sz="quarter" idx="26" hasCustomPrompt="1"/>
          </p:nvPr>
        </p:nvSpPr>
        <p:spPr>
          <a:xfrm>
            <a:off x="3889115" y="2119969"/>
            <a:ext cx="712336" cy="300832"/>
          </a:xfrm>
        </p:spPr>
        <p:txBody>
          <a:bodyPr/>
          <a:lstStyle>
            <a:lvl1pPr algn="ctr">
              <a:defRPr sz="1067">
                <a:latin typeface="+mj-lt"/>
              </a:defRPr>
            </a:lvl1pPr>
          </a:lstStyle>
          <a:p>
            <a:pPr lvl="0"/>
            <a:r>
              <a:rPr lang="fr-FR" err="1"/>
              <a:t>Surname</a:t>
            </a:r>
            <a:r>
              <a:rPr lang="fr-FR"/>
              <a:t> Name</a:t>
            </a:r>
          </a:p>
        </p:txBody>
      </p:sp>
      <p:sp>
        <p:nvSpPr>
          <p:cNvPr id="30" name="Espace réservé du texte 10">
            <a:extLst>
              <a:ext uri="{FF2B5EF4-FFF2-40B4-BE49-F238E27FC236}">
                <a16:creationId xmlns:a16="http://schemas.microsoft.com/office/drawing/2014/main" id="{6402D3D1-3DC5-45B5-893F-5BA7D00FC04C}"/>
              </a:ext>
            </a:extLst>
          </p:cNvPr>
          <p:cNvSpPr>
            <a:spLocks noGrp="1"/>
          </p:cNvSpPr>
          <p:nvPr>
            <p:ph type="body" sz="quarter" idx="27" hasCustomPrompt="1"/>
          </p:nvPr>
        </p:nvSpPr>
        <p:spPr>
          <a:xfrm>
            <a:off x="3886249" y="2492457"/>
            <a:ext cx="713019" cy="351387"/>
          </a:xfrm>
        </p:spPr>
        <p:txBody>
          <a:bodyPr/>
          <a:lstStyle>
            <a:lvl1pPr algn="ctr">
              <a:defRPr sz="1067"/>
            </a:lvl1pPr>
          </a:lstStyle>
          <a:p>
            <a:pPr lvl="0"/>
            <a:r>
              <a:rPr lang="fr-FR"/>
              <a:t>Job </a:t>
            </a:r>
            <a:r>
              <a:rPr lang="fr-FR" err="1"/>
              <a:t>title</a:t>
            </a:r>
            <a:endParaRPr lang="fr-FR"/>
          </a:p>
        </p:txBody>
      </p:sp>
      <p:sp>
        <p:nvSpPr>
          <p:cNvPr id="31" name="Espace réservé pour une image  5">
            <a:extLst>
              <a:ext uri="{FF2B5EF4-FFF2-40B4-BE49-F238E27FC236}">
                <a16:creationId xmlns:a16="http://schemas.microsoft.com/office/drawing/2014/main" id="{7C181DFA-0C7E-44D4-988B-3431B2BB40F4}"/>
              </a:ext>
            </a:extLst>
          </p:cNvPr>
          <p:cNvSpPr>
            <a:spLocks noGrp="1"/>
          </p:cNvSpPr>
          <p:nvPr>
            <p:ph type="pic" sz="quarter" idx="28" hasCustomPrompt="1"/>
          </p:nvPr>
        </p:nvSpPr>
        <p:spPr>
          <a:xfrm>
            <a:off x="6241856" y="1351213"/>
            <a:ext cx="687587" cy="687584"/>
          </a:xfrm>
          <a:prstGeom prst="ellipse">
            <a:avLst/>
          </a:prstGeom>
        </p:spPr>
        <p:txBody>
          <a:bodyPr anchor="ctr"/>
          <a:lstStyle>
            <a:lvl1pPr algn="ctr">
              <a:defRPr sz="1200"/>
            </a:lvl1pPr>
          </a:lstStyle>
          <a:p>
            <a:r>
              <a:rPr lang="fr-FR"/>
              <a:t> </a:t>
            </a:r>
          </a:p>
        </p:txBody>
      </p:sp>
      <p:sp>
        <p:nvSpPr>
          <p:cNvPr id="32" name="Espace réservé du texte 10">
            <a:extLst>
              <a:ext uri="{FF2B5EF4-FFF2-40B4-BE49-F238E27FC236}">
                <a16:creationId xmlns:a16="http://schemas.microsoft.com/office/drawing/2014/main" id="{B304449A-3D89-4789-8354-C9B5C7CBC76A}"/>
              </a:ext>
            </a:extLst>
          </p:cNvPr>
          <p:cNvSpPr>
            <a:spLocks noGrp="1"/>
          </p:cNvSpPr>
          <p:nvPr>
            <p:ph type="body" sz="quarter" idx="29" hasCustomPrompt="1"/>
          </p:nvPr>
        </p:nvSpPr>
        <p:spPr>
          <a:xfrm>
            <a:off x="6217699" y="2119969"/>
            <a:ext cx="712336" cy="300832"/>
          </a:xfrm>
        </p:spPr>
        <p:txBody>
          <a:bodyPr/>
          <a:lstStyle>
            <a:lvl1pPr algn="ctr">
              <a:defRPr sz="1067">
                <a:latin typeface="+mj-lt"/>
              </a:defRPr>
            </a:lvl1pPr>
          </a:lstStyle>
          <a:p>
            <a:pPr lvl="0"/>
            <a:r>
              <a:rPr lang="fr-FR" err="1"/>
              <a:t>Surname</a:t>
            </a:r>
            <a:r>
              <a:rPr lang="fr-FR"/>
              <a:t> Name</a:t>
            </a:r>
          </a:p>
        </p:txBody>
      </p:sp>
      <p:sp>
        <p:nvSpPr>
          <p:cNvPr id="33" name="Espace réservé du texte 10">
            <a:extLst>
              <a:ext uri="{FF2B5EF4-FFF2-40B4-BE49-F238E27FC236}">
                <a16:creationId xmlns:a16="http://schemas.microsoft.com/office/drawing/2014/main" id="{259A62BF-A9BB-49BD-9743-20AC55D26B3B}"/>
              </a:ext>
            </a:extLst>
          </p:cNvPr>
          <p:cNvSpPr>
            <a:spLocks noGrp="1"/>
          </p:cNvSpPr>
          <p:nvPr>
            <p:ph type="body" sz="quarter" idx="30" hasCustomPrompt="1"/>
          </p:nvPr>
        </p:nvSpPr>
        <p:spPr>
          <a:xfrm>
            <a:off x="6214833" y="2492457"/>
            <a:ext cx="713019" cy="351387"/>
          </a:xfrm>
        </p:spPr>
        <p:txBody>
          <a:bodyPr/>
          <a:lstStyle>
            <a:lvl1pPr algn="ctr">
              <a:defRPr sz="1067"/>
            </a:lvl1pPr>
          </a:lstStyle>
          <a:p>
            <a:pPr lvl="0"/>
            <a:r>
              <a:rPr lang="fr-FR"/>
              <a:t>Job </a:t>
            </a:r>
            <a:r>
              <a:rPr lang="fr-FR" err="1"/>
              <a:t>title</a:t>
            </a:r>
            <a:endParaRPr lang="fr-FR"/>
          </a:p>
        </p:txBody>
      </p:sp>
      <p:sp>
        <p:nvSpPr>
          <p:cNvPr id="34" name="Espace réservé pour une image  5">
            <a:extLst>
              <a:ext uri="{FF2B5EF4-FFF2-40B4-BE49-F238E27FC236}">
                <a16:creationId xmlns:a16="http://schemas.microsoft.com/office/drawing/2014/main" id="{2F71E460-0E3D-43AE-935E-F09221BE0184}"/>
              </a:ext>
            </a:extLst>
          </p:cNvPr>
          <p:cNvSpPr>
            <a:spLocks noGrp="1"/>
          </p:cNvSpPr>
          <p:nvPr>
            <p:ph type="pic" sz="quarter" idx="31" hasCustomPrompt="1"/>
          </p:nvPr>
        </p:nvSpPr>
        <p:spPr>
          <a:xfrm>
            <a:off x="7794245" y="1351213"/>
            <a:ext cx="687587" cy="687584"/>
          </a:xfrm>
          <a:prstGeom prst="ellipse">
            <a:avLst/>
          </a:prstGeom>
        </p:spPr>
        <p:txBody>
          <a:bodyPr anchor="ctr"/>
          <a:lstStyle>
            <a:lvl1pPr algn="ctr">
              <a:defRPr sz="1200"/>
            </a:lvl1pPr>
          </a:lstStyle>
          <a:p>
            <a:r>
              <a:rPr lang="fr-FR"/>
              <a:t> </a:t>
            </a:r>
          </a:p>
        </p:txBody>
      </p:sp>
      <p:sp>
        <p:nvSpPr>
          <p:cNvPr id="35" name="Espace réservé du texte 10">
            <a:extLst>
              <a:ext uri="{FF2B5EF4-FFF2-40B4-BE49-F238E27FC236}">
                <a16:creationId xmlns:a16="http://schemas.microsoft.com/office/drawing/2014/main" id="{BC17FDEF-EE53-4942-B5FB-6F9F07C89E17}"/>
              </a:ext>
            </a:extLst>
          </p:cNvPr>
          <p:cNvSpPr>
            <a:spLocks noGrp="1"/>
          </p:cNvSpPr>
          <p:nvPr>
            <p:ph type="body" sz="quarter" idx="32" hasCustomPrompt="1"/>
          </p:nvPr>
        </p:nvSpPr>
        <p:spPr>
          <a:xfrm>
            <a:off x="7770088" y="2119969"/>
            <a:ext cx="712336" cy="300832"/>
          </a:xfrm>
        </p:spPr>
        <p:txBody>
          <a:bodyPr/>
          <a:lstStyle>
            <a:lvl1pPr algn="ctr">
              <a:defRPr sz="1067">
                <a:latin typeface="+mj-lt"/>
              </a:defRPr>
            </a:lvl1pPr>
          </a:lstStyle>
          <a:p>
            <a:pPr lvl="0"/>
            <a:r>
              <a:rPr lang="fr-FR" err="1"/>
              <a:t>Surname</a:t>
            </a:r>
            <a:r>
              <a:rPr lang="fr-FR"/>
              <a:t> Name</a:t>
            </a:r>
          </a:p>
        </p:txBody>
      </p:sp>
      <p:sp>
        <p:nvSpPr>
          <p:cNvPr id="36" name="Espace réservé du texte 10">
            <a:extLst>
              <a:ext uri="{FF2B5EF4-FFF2-40B4-BE49-F238E27FC236}">
                <a16:creationId xmlns:a16="http://schemas.microsoft.com/office/drawing/2014/main" id="{1F65E19D-C0F3-4EF5-B2F8-571864FCEA48}"/>
              </a:ext>
            </a:extLst>
          </p:cNvPr>
          <p:cNvSpPr>
            <a:spLocks noGrp="1"/>
          </p:cNvSpPr>
          <p:nvPr>
            <p:ph type="body" sz="quarter" idx="33" hasCustomPrompt="1"/>
          </p:nvPr>
        </p:nvSpPr>
        <p:spPr>
          <a:xfrm>
            <a:off x="7767221" y="2492457"/>
            <a:ext cx="713019" cy="351387"/>
          </a:xfrm>
        </p:spPr>
        <p:txBody>
          <a:bodyPr/>
          <a:lstStyle>
            <a:lvl1pPr algn="ctr">
              <a:defRPr sz="1067"/>
            </a:lvl1pPr>
          </a:lstStyle>
          <a:p>
            <a:pPr lvl="0"/>
            <a:r>
              <a:rPr lang="fr-FR"/>
              <a:t>Job </a:t>
            </a:r>
            <a:r>
              <a:rPr lang="fr-FR" err="1"/>
              <a:t>title</a:t>
            </a:r>
            <a:endParaRPr lang="fr-FR"/>
          </a:p>
        </p:txBody>
      </p:sp>
      <p:sp>
        <p:nvSpPr>
          <p:cNvPr id="37" name="Espace réservé pour une image  5">
            <a:extLst>
              <a:ext uri="{FF2B5EF4-FFF2-40B4-BE49-F238E27FC236}">
                <a16:creationId xmlns:a16="http://schemas.microsoft.com/office/drawing/2014/main" id="{F2ECC327-08A7-421B-AC8F-0A66BDF7B77D}"/>
              </a:ext>
            </a:extLst>
          </p:cNvPr>
          <p:cNvSpPr>
            <a:spLocks noGrp="1"/>
          </p:cNvSpPr>
          <p:nvPr>
            <p:ph type="pic" sz="quarter" idx="34" hasCustomPrompt="1"/>
          </p:nvPr>
        </p:nvSpPr>
        <p:spPr>
          <a:xfrm>
            <a:off x="9346633" y="1351213"/>
            <a:ext cx="687587" cy="687584"/>
          </a:xfrm>
          <a:prstGeom prst="ellipse">
            <a:avLst/>
          </a:prstGeom>
        </p:spPr>
        <p:txBody>
          <a:bodyPr anchor="ctr"/>
          <a:lstStyle>
            <a:lvl1pPr algn="ctr">
              <a:defRPr sz="1200"/>
            </a:lvl1pPr>
          </a:lstStyle>
          <a:p>
            <a:r>
              <a:rPr lang="fr-FR"/>
              <a:t> </a:t>
            </a:r>
          </a:p>
        </p:txBody>
      </p:sp>
      <p:sp>
        <p:nvSpPr>
          <p:cNvPr id="38" name="Espace réservé du texte 10">
            <a:extLst>
              <a:ext uri="{FF2B5EF4-FFF2-40B4-BE49-F238E27FC236}">
                <a16:creationId xmlns:a16="http://schemas.microsoft.com/office/drawing/2014/main" id="{D5F3F5EC-335B-4627-9F79-C1FBF77A7F69}"/>
              </a:ext>
            </a:extLst>
          </p:cNvPr>
          <p:cNvSpPr>
            <a:spLocks noGrp="1"/>
          </p:cNvSpPr>
          <p:nvPr>
            <p:ph type="body" sz="quarter" idx="35" hasCustomPrompt="1"/>
          </p:nvPr>
        </p:nvSpPr>
        <p:spPr>
          <a:xfrm>
            <a:off x="9322477" y="2119969"/>
            <a:ext cx="712336" cy="300832"/>
          </a:xfrm>
        </p:spPr>
        <p:txBody>
          <a:bodyPr/>
          <a:lstStyle>
            <a:lvl1pPr algn="ctr">
              <a:defRPr sz="1067">
                <a:latin typeface="+mj-lt"/>
              </a:defRPr>
            </a:lvl1pPr>
          </a:lstStyle>
          <a:p>
            <a:pPr lvl="0"/>
            <a:r>
              <a:rPr lang="fr-FR" err="1"/>
              <a:t>Surname</a:t>
            </a:r>
            <a:r>
              <a:rPr lang="fr-FR"/>
              <a:t> Name</a:t>
            </a:r>
          </a:p>
        </p:txBody>
      </p:sp>
      <p:sp>
        <p:nvSpPr>
          <p:cNvPr id="39" name="Espace réservé du texte 10">
            <a:extLst>
              <a:ext uri="{FF2B5EF4-FFF2-40B4-BE49-F238E27FC236}">
                <a16:creationId xmlns:a16="http://schemas.microsoft.com/office/drawing/2014/main" id="{A06AF2DF-7B96-447B-8F41-3C1F9BA7232F}"/>
              </a:ext>
            </a:extLst>
          </p:cNvPr>
          <p:cNvSpPr>
            <a:spLocks noGrp="1"/>
          </p:cNvSpPr>
          <p:nvPr>
            <p:ph type="body" sz="quarter" idx="36" hasCustomPrompt="1"/>
          </p:nvPr>
        </p:nvSpPr>
        <p:spPr>
          <a:xfrm>
            <a:off x="9319612" y="2492457"/>
            <a:ext cx="713019" cy="351387"/>
          </a:xfrm>
        </p:spPr>
        <p:txBody>
          <a:bodyPr/>
          <a:lstStyle>
            <a:lvl1pPr algn="ctr">
              <a:defRPr sz="1067"/>
            </a:lvl1pPr>
          </a:lstStyle>
          <a:p>
            <a:pPr lvl="0"/>
            <a:r>
              <a:rPr lang="fr-FR"/>
              <a:t>Job </a:t>
            </a:r>
            <a:r>
              <a:rPr lang="fr-FR" err="1"/>
              <a:t>title</a:t>
            </a:r>
            <a:endParaRPr lang="fr-FR"/>
          </a:p>
        </p:txBody>
      </p:sp>
      <p:sp>
        <p:nvSpPr>
          <p:cNvPr id="40" name="Espace réservé pour une image  5">
            <a:extLst>
              <a:ext uri="{FF2B5EF4-FFF2-40B4-BE49-F238E27FC236}">
                <a16:creationId xmlns:a16="http://schemas.microsoft.com/office/drawing/2014/main" id="{156222E0-F414-457F-A812-A1046B0314C7}"/>
              </a:ext>
            </a:extLst>
          </p:cNvPr>
          <p:cNvSpPr>
            <a:spLocks noGrp="1"/>
          </p:cNvSpPr>
          <p:nvPr>
            <p:ph type="pic" sz="quarter" idx="37" hasCustomPrompt="1"/>
          </p:nvPr>
        </p:nvSpPr>
        <p:spPr>
          <a:xfrm>
            <a:off x="10899017" y="1351213"/>
            <a:ext cx="687587" cy="687584"/>
          </a:xfrm>
          <a:prstGeom prst="ellipse">
            <a:avLst/>
          </a:prstGeom>
        </p:spPr>
        <p:txBody>
          <a:bodyPr anchor="ctr"/>
          <a:lstStyle>
            <a:lvl1pPr algn="ctr">
              <a:defRPr sz="1200"/>
            </a:lvl1pPr>
          </a:lstStyle>
          <a:p>
            <a:r>
              <a:rPr lang="fr-FR"/>
              <a:t> </a:t>
            </a:r>
          </a:p>
        </p:txBody>
      </p:sp>
      <p:sp>
        <p:nvSpPr>
          <p:cNvPr id="41" name="Espace réservé du texte 10">
            <a:extLst>
              <a:ext uri="{FF2B5EF4-FFF2-40B4-BE49-F238E27FC236}">
                <a16:creationId xmlns:a16="http://schemas.microsoft.com/office/drawing/2014/main" id="{B67D6AB8-6B12-4380-94AA-D58C1E734F16}"/>
              </a:ext>
            </a:extLst>
          </p:cNvPr>
          <p:cNvSpPr>
            <a:spLocks noGrp="1"/>
          </p:cNvSpPr>
          <p:nvPr>
            <p:ph type="body" sz="quarter" idx="38" hasCustomPrompt="1"/>
          </p:nvPr>
        </p:nvSpPr>
        <p:spPr>
          <a:xfrm>
            <a:off x="10874861" y="2119969"/>
            <a:ext cx="712336" cy="300832"/>
          </a:xfrm>
        </p:spPr>
        <p:txBody>
          <a:bodyPr/>
          <a:lstStyle>
            <a:lvl1pPr algn="ctr">
              <a:defRPr sz="1067">
                <a:latin typeface="+mj-lt"/>
              </a:defRPr>
            </a:lvl1pPr>
          </a:lstStyle>
          <a:p>
            <a:pPr lvl="0"/>
            <a:r>
              <a:rPr lang="fr-FR" err="1"/>
              <a:t>Surname</a:t>
            </a:r>
            <a:r>
              <a:rPr lang="fr-FR"/>
              <a:t> Name</a:t>
            </a:r>
          </a:p>
        </p:txBody>
      </p:sp>
      <p:sp>
        <p:nvSpPr>
          <p:cNvPr id="42" name="Espace réservé du texte 10">
            <a:extLst>
              <a:ext uri="{FF2B5EF4-FFF2-40B4-BE49-F238E27FC236}">
                <a16:creationId xmlns:a16="http://schemas.microsoft.com/office/drawing/2014/main" id="{73E44225-2C5A-41F1-96D2-A479505A8BE4}"/>
              </a:ext>
            </a:extLst>
          </p:cNvPr>
          <p:cNvSpPr>
            <a:spLocks noGrp="1"/>
          </p:cNvSpPr>
          <p:nvPr>
            <p:ph type="body" sz="quarter" idx="39" hasCustomPrompt="1"/>
          </p:nvPr>
        </p:nvSpPr>
        <p:spPr>
          <a:xfrm>
            <a:off x="10871996" y="2492457"/>
            <a:ext cx="713019" cy="351387"/>
          </a:xfrm>
        </p:spPr>
        <p:txBody>
          <a:bodyPr/>
          <a:lstStyle>
            <a:lvl1pPr algn="ctr">
              <a:defRPr sz="1067"/>
            </a:lvl1pPr>
          </a:lstStyle>
          <a:p>
            <a:pPr lvl="0"/>
            <a:r>
              <a:rPr lang="fr-FR"/>
              <a:t>Job </a:t>
            </a:r>
            <a:r>
              <a:rPr lang="fr-FR" err="1"/>
              <a:t>title</a:t>
            </a:r>
            <a:endParaRPr lang="fr-FR"/>
          </a:p>
        </p:txBody>
      </p:sp>
      <p:sp>
        <p:nvSpPr>
          <p:cNvPr id="88" name="Espace réservé pour une image  5">
            <a:extLst>
              <a:ext uri="{FF2B5EF4-FFF2-40B4-BE49-F238E27FC236}">
                <a16:creationId xmlns:a16="http://schemas.microsoft.com/office/drawing/2014/main" id="{CEDC8DC5-CA5B-40AB-844F-8C23A8DF6F7B}"/>
              </a:ext>
            </a:extLst>
          </p:cNvPr>
          <p:cNvSpPr>
            <a:spLocks noGrp="1"/>
          </p:cNvSpPr>
          <p:nvPr>
            <p:ph type="pic" sz="quarter" idx="70" hasCustomPrompt="1"/>
          </p:nvPr>
        </p:nvSpPr>
        <p:spPr>
          <a:xfrm>
            <a:off x="5465661" y="1351213"/>
            <a:ext cx="687587" cy="687584"/>
          </a:xfrm>
          <a:prstGeom prst="ellipse">
            <a:avLst/>
          </a:prstGeom>
        </p:spPr>
        <p:txBody>
          <a:bodyPr anchor="ctr"/>
          <a:lstStyle>
            <a:lvl1pPr algn="ctr">
              <a:defRPr sz="1200"/>
            </a:lvl1pPr>
          </a:lstStyle>
          <a:p>
            <a:r>
              <a:rPr lang="fr-FR"/>
              <a:t> </a:t>
            </a:r>
          </a:p>
        </p:txBody>
      </p:sp>
      <p:sp>
        <p:nvSpPr>
          <p:cNvPr id="89" name="Espace réservé du texte 10">
            <a:extLst>
              <a:ext uri="{FF2B5EF4-FFF2-40B4-BE49-F238E27FC236}">
                <a16:creationId xmlns:a16="http://schemas.microsoft.com/office/drawing/2014/main" id="{A114C2F4-D34A-43F0-889B-9803473FDB18}"/>
              </a:ext>
            </a:extLst>
          </p:cNvPr>
          <p:cNvSpPr>
            <a:spLocks noGrp="1"/>
          </p:cNvSpPr>
          <p:nvPr>
            <p:ph type="body" sz="quarter" idx="71" hasCustomPrompt="1"/>
          </p:nvPr>
        </p:nvSpPr>
        <p:spPr>
          <a:xfrm>
            <a:off x="5441504" y="2119969"/>
            <a:ext cx="712336" cy="300832"/>
          </a:xfrm>
        </p:spPr>
        <p:txBody>
          <a:bodyPr/>
          <a:lstStyle>
            <a:lvl1pPr algn="ctr">
              <a:defRPr sz="1067">
                <a:latin typeface="+mj-lt"/>
              </a:defRPr>
            </a:lvl1pPr>
          </a:lstStyle>
          <a:p>
            <a:pPr lvl="0"/>
            <a:r>
              <a:rPr lang="fr-FR" err="1"/>
              <a:t>Surname</a:t>
            </a:r>
            <a:r>
              <a:rPr lang="fr-FR"/>
              <a:t> Name</a:t>
            </a:r>
          </a:p>
        </p:txBody>
      </p:sp>
      <p:sp>
        <p:nvSpPr>
          <p:cNvPr id="90" name="Espace réservé du texte 10">
            <a:extLst>
              <a:ext uri="{FF2B5EF4-FFF2-40B4-BE49-F238E27FC236}">
                <a16:creationId xmlns:a16="http://schemas.microsoft.com/office/drawing/2014/main" id="{B244E7D3-02BB-478C-AD56-F0D25C94909B}"/>
              </a:ext>
            </a:extLst>
          </p:cNvPr>
          <p:cNvSpPr>
            <a:spLocks noGrp="1"/>
          </p:cNvSpPr>
          <p:nvPr>
            <p:ph type="body" sz="quarter" idx="72" hasCustomPrompt="1"/>
          </p:nvPr>
        </p:nvSpPr>
        <p:spPr>
          <a:xfrm>
            <a:off x="5438637" y="2492457"/>
            <a:ext cx="713019" cy="351387"/>
          </a:xfrm>
        </p:spPr>
        <p:txBody>
          <a:bodyPr/>
          <a:lstStyle>
            <a:lvl1pPr algn="ctr">
              <a:defRPr sz="1067"/>
            </a:lvl1pPr>
          </a:lstStyle>
          <a:p>
            <a:pPr lvl="0"/>
            <a:r>
              <a:rPr lang="fr-FR"/>
              <a:t>Job </a:t>
            </a:r>
            <a:r>
              <a:rPr lang="fr-FR" err="1"/>
              <a:t>title</a:t>
            </a:r>
            <a:endParaRPr lang="fr-FR"/>
          </a:p>
        </p:txBody>
      </p:sp>
      <p:sp>
        <p:nvSpPr>
          <p:cNvPr id="91" name="Espace réservé pour une image  5">
            <a:extLst>
              <a:ext uri="{FF2B5EF4-FFF2-40B4-BE49-F238E27FC236}">
                <a16:creationId xmlns:a16="http://schemas.microsoft.com/office/drawing/2014/main" id="{874D3FC4-4E69-40DA-BBA5-C6D513CF1CCE}"/>
              </a:ext>
            </a:extLst>
          </p:cNvPr>
          <p:cNvSpPr>
            <a:spLocks noGrp="1"/>
          </p:cNvSpPr>
          <p:nvPr>
            <p:ph type="pic" sz="quarter" idx="73" hasCustomPrompt="1"/>
          </p:nvPr>
        </p:nvSpPr>
        <p:spPr>
          <a:xfrm>
            <a:off x="7018049" y="1351213"/>
            <a:ext cx="687587" cy="687584"/>
          </a:xfrm>
          <a:prstGeom prst="ellipse">
            <a:avLst/>
          </a:prstGeom>
        </p:spPr>
        <p:txBody>
          <a:bodyPr anchor="ctr"/>
          <a:lstStyle>
            <a:lvl1pPr algn="ctr">
              <a:defRPr sz="1200"/>
            </a:lvl1pPr>
          </a:lstStyle>
          <a:p>
            <a:r>
              <a:rPr lang="fr-FR"/>
              <a:t> </a:t>
            </a:r>
          </a:p>
        </p:txBody>
      </p:sp>
      <p:sp>
        <p:nvSpPr>
          <p:cNvPr id="92" name="Espace réservé du texte 10">
            <a:extLst>
              <a:ext uri="{FF2B5EF4-FFF2-40B4-BE49-F238E27FC236}">
                <a16:creationId xmlns:a16="http://schemas.microsoft.com/office/drawing/2014/main" id="{B7A9D9D2-5F7B-4E02-91DD-A48962BD4AFE}"/>
              </a:ext>
            </a:extLst>
          </p:cNvPr>
          <p:cNvSpPr>
            <a:spLocks noGrp="1"/>
          </p:cNvSpPr>
          <p:nvPr>
            <p:ph type="body" sz="quarter" idx="74" hasCustomPrompt="1"/>
          </p:nvPr>
        </p:nvSpPr>
        <p:spPr>
          <a:xfrm>
            <a:off x="6993893" y="2119969"/>
            <a:ext cx="712336" cy="300832"/>
          </a:xfrm>
        </p:spPr>
        <p:txBody>
          <a:bodyPr/>
          <a:lstStyle>
            <a:lvl1pPr algn="ctr">
              <a:defRPr sz="1067">
                <a:latin typeface="+mj-lt"/>
              </a:defRPr>
            </a:lvl1pPr>
          </a:lstStyle>
          <a:p>
            <a:pPr lvl="0"/>
            <a:r>
              <a:rPr lang="fr-FR" err="1"/>
              <a:t>Surname</a:t>
            </a:r>
            <a:r>
              <a:rPr lang="fr-FR"/>
              <a:t> Name</a:t>
            </a:r>
          </a:p>
        </p:txBody>
      </p:sp>
      <p:sp>
        <p:nvSpPr>
          <p:cNvPr id="93" name="Espace réservé du texte 10">
            <a:extLst>
              <a:ext uri="{FF2B5EF4-FFF2-40B4-BE49-F238E27FC236}">
                <a16:creationId xmlns:a16="http://schemas.microsoft.com/office/drawing/2014/main" id="{B5C765B3-0FEA-43C3-BC5C-FAA133D00069}"/>
              </a:ext>
            </a:extLst>
          </p:cNvPr>
          <p:cNvSpPr>
            <a:spLocks noGrp="1"/>
          </p:cNvSpPr>
          <p:nvPr>
            <p:ph type="body" sz="quarter" idx="75" hasCustomPrompt="1"/>
          </p:nvPr>
        </p:nvSpPr>
        <p:spPr>
          <a:xfrm>
            <a:off x="6991028" y="2492457"/>
            <a:ext cx="713019" cy="351387"/>
          </a:xfrm>
        </p:spPr>
        <p:txBody>
          <a:bodyPr/>
          <a:lstStyle>
            <a:lvl1pPr algn="ctr">
              <a:defRPr sz="1067"/>
            </a:lvl1pPr>
          </a:lstStyle>
          <a:p>
            <a:pPr lvl="0"/>
            <a:r>
              <a:rPr lang="fr-FR"/>
              <a:t>Job </a:t>
            </a:r>
            <a:r>
              <a:rPr lang="fr-FR" err="1"/>
              <a:t>title</a:t>
            </a:r>
            <a:endParaRPr lang="fr-FR"/>
          </a:p>
        </p:txBody>
      </p:sp>
      <p:sp>
        <p:nvSpPr>
          <p:cNvPr id="94" name="Espace réservé pour une image  5">
            <a:extLst>
              <a:ext uri="{FF2B5EF4-FFF2-40B4-BE49-F238E27FC236}">
                <a16:creationId xmlns:a16="http://schemas.microsoft.com/office/drawing/2014/main" id="{84C7275C-09C4-4436-A131-57A6F72720C5}"/>
              </a:ext>
            </a:extLst>
          </p:cNvPr>
          <p:cNvSpPr>
            <a:spLocks noGrp="1"/>
          </p:cNvSpPr>
          <p:nvPr>
            <p:ph type="pic" sz="quarter" idx="76" hasCustomPrompt="1"/>
          </p:nvPr>
        </p:nvSpPr>
        <p:spPr>
          <a:xfrm>
            <a:off x="8570440" y="1351213"/>
            <a:ext cx="687587" cy="687584"/>
          </a:xfrm>
          <a:prstGeom prst="ellipse">
            <a:avLst/>
          </a:prstGeom>
        </p:spPr>
        <p:txBody>
          <a:bodyPr anchor="ctr"/>
          <a:lstStyle>
            <a:lvl1pPr algn="ctr">
              <a:defRPr sz="1200"/>
            </a:lvl1pPr>
          </a:lstStyle>
          <a:p>
            <a:r>
              <a:rPr lang="fr-FR"/>
              <a:t> </a:t>
            </a:r>
          </a:p>
        </p:txBody>
      </p:sp>
      <p:sp>
        <p:nvSpPr>
          <p:cNvPr id="95" name="Espace réservé du texte 10">
            <a:extLst>
              <a:ext uri="{FF2B5EF4-FFF2-40B4-BE49-F238E27FC236}">
                <a16:creationId xmlns:a16="http://schemas.microsoft.com/office/drawing/2014/main" id="{0F4F2763-97B2-4C36-AB61-0EB9DB9F7767}"/>
              </a:ext>
            </a:extLst>
          </p:cNvPr>
          <p:cNvSpPr>
            <a:spLocks noGrp="1"/>
          </p:cNvSpPr>
          <p:nvPr>
            <p:ph type="body" sz="quarter" idx="77" hasCustomPrompt="1"/>
          </p:nvPr>
        </p:nvSpPr>
        <p:spPr>
          <a:xfrm>
            <a:off x="8546283" y="2119969"/>
            <a:ext cx="712336" cy="300832"/>
          </a:xfrm>
        </p:spPr>
        <p:txBody>
          <a:bodyPr/>
          <a:lstStyle>
            <a:lvl1pPr algn="ctr">
              <a:defRPr sz="1067">
                <a:latin typeface="+mj-lt"/>
              </a:defRPr>
            </a:lvl1pPr>
          </a:lstStyle>
          <a:p>
            <a:pPr lvl="0"/>
            <a:r>
              <a:rPr lang="fr-FR" err="1"/>
              <a:t>Surname</a:t>
            </a:r>
            <a:r>
              <a:rPr lang="fr-FR"/>
              <a:t> Name</a:t>
            </a:r>
          </a:p>
        </p:txBody>
      </p:sp>
      <p:sp>
        <p:nvSpPr>
          <p:cNvPr id="96" name="Espace réservé du texte 10">
            <a:extLst>
              <a:ext uri="{FF2B5EF4-FFF2-40B4-BE49-F238E27FC236}">
                <a16:creationId xmlns:a16="http://schemas.microsoft.com/office/drawing/2014/main" id="{F355F4C1-EED7-4C2E-92D8-3CB6A5DF5821}"/>
              </a:ext>
            </a:extLst>
          </p:cNvPr>
          <p:cNvSpPr>
            <a:spLocks noGrp="1"/>
          </p:cNvSpPr>
          <p:nvPr>
            <p:ph type="body" sz="quarter" idx="78" hasCustomPrompt="1"/>
          </p:nvPr>
        </p:nvSpPr>
        <p:spPr>
          <a:xfrm>
            <a:off x="8543417" y="2492457"/>
            <a:ext cx="713019" cy="351387"/>
          </a:xfrm>
        </p:spPr>
        <p:txBody>
          <a:bodyPr/>
          <a:lstStyle>
            <a:lvl1pPr algn="ctr">
              <a:defRPr sz="1067"/>
            </a:lvl1pPr>
          </a:lstStyle>
          <a:p>
            <a:pPr lvl="0"/>
            <a:r>
              <a:rPr lang="fr-FR"/>
              <a:t>Job </a:t>
            </a:r>
            <a:r>
              <a:rPr lang="fr-FR" err="1"/>
              <a:t>title</a:t>
            </a:r>
            <a:endParaRPr lang="fr-FR"/>
          </a:p>
        </p:txBody>
      </p:sp>
      <p:sp>
        <p:nvSpPr>
          <p:cNvPr id="97" name="Espace réservé pour une image  5">
            <a:extLst>
              <a:ext uri="{FF2B5EF4-FFF2-40B4-BE49-F238E27FC236}">
                <a16:creationId xmlns:a16="http://schemas.microsoft.com/office/drawing/2014/main" id="{34CE431B-A60C-4C1A-9342-7E2813A1432C}"/>
              </a:ext>
            </a:extLst>
          </p:cNvPr>
          <p:cNvSpPr>
            <a:spLocks noGrp="1"/>
          </p:cNvSpPr>
          <p:nvPr>
            <p:ph type="pic" sz="quarter" idx="79" hasCustomPrompt="1"/>
          </p:nvPr>
        </p:nvSpPr>
        <p:spPr>
          <a:xfrm>
            <a:off x="10122829" y="1351213"/>
            <a:ext cx="687587" cy="687584"/>
          </a:xfrm>
          <a:prstGeom prst="ellipse">
            <a:avLst/>
          </a:prstGeom>
        </p:spPr>
        <p:txBody>
          <a:bodyPr anchor="ctr"/>
          <a:lstStyle>
            <a:lvl1pPr algn="ctr">
              <a:defRPr sz="1200"/>
            </a:lvl1pPr>
          </a:lstStyle>
          <a:p>
            <a:r>
              <a:rPr lang="fr-FR"/>
              <a:t> </a:t>
            </a:r>
          </a:p>
        </p:txBody>
      </p:sp>
      <p:sp>
        <p:nvSpPr>
          <p:cNvPr id="98" name="Espace réservé du texte 10">
            <a:extLst>
              <a:ext uri="{FF2B5EF4-FFF2-40B4-BE49-F238E27FC236}">
                <a16:creationId xmlns:a16="http://schemas.microsoft.com/office/drawing/2014/main" id="{0F964319-7F5A-4A62-AB1A-A44A0B5B4779}"/>
              </a:ext>
            </a:extLst>
          </p:cNvPr>
          <p:cNvSpPr>
            <a:spLocks noGrp="1"/>
          </p:cNvSpPr>
          <p:nvPr>
            <p:ph type="body" sz="quarter" idx="80" hasCustomPrompt="1"/>
          </p:nvPr>
        </p:nvSpPr>
        <p:spPr>
          <a:xfrm>
            <a:off x="10098672" y="2119969"/>
            <a:ext cx="712336" cy="300832"/>
          </a:xfrm>
        </p:spPr>
        <p:txBody>
          <a:bodyPr/>
          <a:lstStyle>
            <a:lvl1pPr algn="ctr">
              <a:defRPr sz="1067">
                <a:latin typeface="+mj-lt"/>
              </a:defRPr>
            </a:lvl1pPr>
          </a:lstStyle>
          <a:p>
            <a:pPr lvl="0"/>
            <a:r>
              <a:rPr lang="fr-FR" err="1"/>
              <a:t>Surname</a:t>
            </a:r>
            <a:r>
              <a:rPr lang="fr-FR"/>
              <a:t> Name</a:t>
            </a:r>
          </a:p>
        </p:txBody>
      </p:sp>
      <p:sp>
        <p:nvSpPr>
          <p:cNvPr id="99" name="Espace réservé du texte 10">
            <a:extLst>
              <a:ext uri="{FF2B5EF4-FFF2-40B4-BE49-F238E27FC236}">
                <a16:creationId xmlns:a16="http://schemas.microsoft.com/office/drawing/2014/main" id="{80115D00-2289-4342-BF5E-2EE52FF3BFA2}"/>
              </a:ext>
            </a:extLst>
          </p:cNvPr>
          <p:cNvSpPr>
            <a:spLocks noGrp="1"/>
          </p:cNvSpPr>
          <p:nvPr>
            <p:ph type="body" sz="quarter" idx="81" hasCustomPrompt="1"/>
          </p:nvPr>
        </p:nvSpPr>
        <p:spPr>
          <a:xfrm>
            <a:off x="10095805" y="2492457"/>
            <a:ext cx="713019" cy="351387"/>
          </a:xfrm>
        </p:spPr>
        <p:txBody>
          <a:bodyPr/>
          <a:lstStyle>
            <a:lvl1pPr algn="ctr">
              <a:defRPr sz="1067"/>
            </a:lvl1pPr>
          </a:lstStyle>
          <a:p>
            <a:pPr lvl="0"/>
            <a:r>
              <a:rPr lang="fr-FR"/>
              <a:t>Job </a:t>
            </a:r>
            <a:r>
              <a:rPr lang="fr-FR" err="1"/>
              <a:t>title</a:t>
            </a:r>
            <a:endParaRPr lang="fr-FR"/>
          </a:p>
        </p:txBody>
      </p:sp>
      <p:sp>
        <p:nvSpPr>
          <p:cNvPr id="164" name="Espace réservé du texte 10">
            <a:extLst>
              <a:ext uri="{FF2B5EF4-FFF2-40B4-BE49-F238E27FC236}">
                <a16:creationId xmlns:a16="http://schemas.microsoft.com/office/drawing/2014/main" id="{65BB7A1B-9A03-4D2B-8CE1-DCF5F1826D3D}"/>
              </a:ext>
            </a:extLst>
          </p:cNvPr>
          <p:cNvSpPr>
            <a:spLocks noGrp="1"/>
          </p:cNvSpPr>
          <p:nvPr>
            <p:ph type="body" sz="quarter" idx="125" hasCustomPrompt="1"/>
          </p:nvPr>
        </p:nvSpPr>
        <p:spPr>
          <a:xfrm>
            <a:off x="784336" y="3776403"/>
            <a:ext cx="712336" cy="300832"/>
          </a:xfrm>
        </p:spPr>
        <p:txBody>
          <a:bodyPr/>
          <a:lstStyle>
            <a:lvl1pPr algn="ctr">
              <a:defRPr sz="1067">
                <a:latin typeface="+mj-lt"/>
              </a:defRPr>
            </a:lvl1pPr>
          </a:lstStyle>
          <a:p>
            <a:pPr lvl="0"/>
            <a:r>
              <a:rPr lang="fr-FR" err="1"/>
              <a:t>Surname</a:t>
            </a:r>
            <a:r>
              <a:rPr lang="fr-FR"/>
              <a:t> Name</a:t>
            </a:r>
          </a:p>
        </p:txBody>
      </p:sp>
      <p:sp>
        <p:nvSpPr>
          <p:cNvPr id="165" name="Espace réservé du texte 10">
            <a:extLst>
              <a:ext uri="{FF2B5EF4-FFF2-40B4-BE49-F238E27FC236}">
                <a16:creationId xmlns:a16="http://schemas.microsoft.com/office/drawing/2014/main" id="{F903E581-8D48-4130-BFD2-79AC5D414778}"/>
              </a:ext>
            </a:extLst>
          </p:cNvPr>
          <p:cNvSpPr>
            <a:spLocks noGrp="1"/>
          </p:cNvSpPr>
          <p:nvPr>
            <p:ph type="body" sz="quarter" idx="126" hasCustomPrompt="1"/>
          </p:nvPr>
        </p:nvSpPr>
        <p:spPr>
          <a:xfrm>
            <a:off x="781469" y="4148889"/>
            <a:ext cx="713019" cy="351387"/>
          </a:xfrm>
        </p:spPr>
        <p:txBody>
          <a:bodyPr/>
          <a:lstStyle>
            <a:lvl1pPr algn="ctr">
              <a:defRPr sz="1067"/>
            </a:lvl1pPr>
          </a:lstStyle>
          <a:p>
            <a:pPr lvl="0"/>
            <a:r>
              <a:rPr lang="fr-FR"/>
              <a:t>Job </a:t>
            </a:r>
            <a:r>
              <a:rPr lang="fr-FR" err="1"/>
              <a:t>title</a:t>
            </a:r>
            <a:endParaRPr lang="fr-FR"/>
          </a:p>
        </p:txBody>
      </p:sp>
      <p:sp>
        <p:nvSpPr>
          <p:cNvPr id="167" name="Espace réservé du texte 10">
            <a:extLst>
              <a:ext uri="{FF2B5EF4-FFF2-40B4-BE49-F238E27FC236}">
                <a16:creationId xmlns:a16="http://schemas.microsoft.com/office/drawing/2014/main" id="{88C30A49-E164-44EA-BD42-C643EDC42AAB}"/>
              </a:ext>
            </a:extLst>
          </p:cNvPr>
          <p:cNvSpPr>
            <a:spLocks noGrp="1"/>
          </p:cNvSpPr>
          <p:nvPr>
            <p:ph type="body" sz="quarter" idx="128" hasCustomPrompt="1"/>
          </p:nvPr>
        </p:nvSpPr>
        <p:spPr>
          <a:xfrm>
            <a:off x="1560531" y="3776403"/>
            <a:ext cx="712336" cy="300832"/>
          </a:xfrm>
        </p:spPr>
        <p:txBody>
          <a:bodyPr/>
          <a:lstStyle>
            <a:lvl1pPr algn="ctr">
              <a:defRPr sz="1067">
                <a:latin typeface="+mj-lt"/>
              </a:defRPr>
            </a:lvl1pPr>
          </a:lstStyle>
          <a:p>
            <a:pPr lvl="0"/>
            <a:r>
              <a:rPr lang="fr-FR" err="1"/>
              <a:t>Surname</a:t>
            </a:r>
            <a:r>
              <a:rPr lang="fr-FR"/>
              <a:t> Name</a:t>
            </a:r>
          </a:p>
        </p:txBody>
      </p:sp>
      <p:sp>
        <p:nvSpPr>
          <p:cNvPr id="168" name="Espace réservé du texte 10">
            <a:extLst>
              <a:ext uri="{FF2B5EF4-FFF2-40B4-BE49-F238E27FC236}">
                <a16:creationId xmlns:a16="http://schemas.microsoft.com/office/drawing/2014/main" id="{D4C2357E-EF55-4A68-A72F-36168FB1D09A}"/>
              </a:ext>
            </a:extLst>
          </p:cNvPr>
          <p:cNvSpPr>
            <a:spLocks noGrp="1"/>
          </p:cNvSpPr>
          <p:nvPr>
            <p:ph type="body" sz="quarter" idx="129" hasCustomPrompt="1"/>
          </p:nvPr>
        </p:nvSpPr>
        <p:spPr>
          <a:xfrm>
            <a:off x="1557665" y="4148889"/>
            <a:ext cx="713019" cy="351387"/>
          </a:xfrm>
        </p:spPr>
        <p:txBody>
          <a:bodyPr/>
          <a:lstStyle>
            <a:lvl1pPr algn="ctr">
              <a:defRPr sz="1067"/>
            </a:lvl1pPr>
          </a:lstStyle>
          <a:p>
            <a:pPr lvl="0"/>
            <a:r>
              <a:rPr lang="fr-FR"/>
              <a:t>Job </a:t>
            </a:r>
            <a:r>
              <a:rPr lang="fr-FR" err="1"/>
              <a:t>title</a:t>
            </a:r>
            <a:endParaRPr lang="fr-FR"/>
          </a:p>
        </p:txBody>
      </p:sp>
      <p:sp>
        <p:nvSpPr>
          <p:cNvPr id="170" name="Espace réservé du texte 10">
            <a:extLst>
              <a:ext uri="{FF2B5EF4-FFF2-40B4-BE49-F238E27FC236}">
                <a16:creationId xmlns:a16="http://schemas.microsoft.com/office/drawing/2014/main" id="{0B8040A8-C0C7-4058-9308-DDDB7EC9F899}"/>
              </a:ext>
            </a:extLst>
          </p:cNvPr>
          <p:cNvSpPr>
            <a:spLocks noGrp="1"/>
          </p:cNvSpPr>
          <p:nvPr>
            <p:ph type="body" sz="quarter" idx="131" hasCustomPrompt="1"/>
          </p:nvPr>
        </p:nvSpPr>
        <p:spPr>
          <a:xfrm>
            <a:off x="2336725" y="3776403"/>
            <a:ext cx="712336" cy="300832"/>
          </a:xfrm>
        </p:spPr>
        <p:txBody>
          <a:bodyPr/>
          <a:lstStyle>
            <a:lvl1pPr algn="ctr">
              <a:defRPr sz="1067">
                <a:latin typeface="+mj-lt"/>
              </a:defRPr>
            </a:lvl1pPr>
          </a:lstStyle>
          <a:p>
            <a:pPr lvl="0"/>
            <a:r>
              <a:rPr lang="fr-FR" err="1"/>
              <a:t>Surname</a:t>
            </a:r>
            <a:r>
              <a:rPr lang="fr-FR"/>
              <a:t> Name</a:t>
            </a:r>
          </a:p>
        </p:txBody>
      </p:sp>
      <p:sp>
        <p:nvSpPr>
          <p:cNvPr id="171" name="Espace réservé du texte 10">
            <a:extLst>
              <a:ext uri="{FF2B5EF4-FFF2-40B4-BE49-F238E27FC236}">
                <a16:creationId xmlns:a16="http://schemas.microsoft.com/office/drawing/2014/main" id="{0F271181-1B32-41EA-81C8-B29ADEBF3944}"/>
              </a:ext>
            </a:extLst>
          </p:cNvPr>
          <p:cNvSpPr>
            <a:spLocks noGrp="1"/>
          </p:cNvSpPr>
          <p:nvPr>
            <p:ph type="body" sz="quarter" idx="132" hasCustomPrompt="1"/>
          </p:nvPr>
        </p:nvSpPr>
        <p:spPr>
          <a:xfrm>
            <a:off x="2333860" y="4148889"/>
            <a:ext cx="713019" cy="351387"/>
          </a:xfrm>
        </p:spPr>
        <p:txBody>
          <a:bodyPr/>
          <a:lstStyle>
            <a:lvl1pPr algn="ctr">
              <a:defRPr sz="1067"/>
            </a:lvl1pPr>
          </a:lstStyle>
          <a:p>
            <a:pPr lvl="0"/>
            <a:r>
              <a:rPr lang="fr-FR"/>
              <a:t>Job </a:t>
            </a:r>
            <a:r>
              <a:rPr lang="fr-FR" err="1"/>
              <a:t>title</a:t>
            </a:r>
            <a:endParaRPr lang="fr-FR"/>
          </a:p>
        </p:txBody>
      </p:sp>
      <p:sp>
        <p:nvSpPr>
          <p:cNvPr id="173" name="Espace réservé du texte 10">
            <a:extLst>
              <a:ext uri="{FF2B5EF4-FFF2-40B4-BE49-F238E27FC236}">
                <a16:creationId xmlns:a16="http://schemas.microsoft.com/office/drawing/2014/main" id="{40B825AF-BC60-46AC-8EC5-67E47E059DC4}"/>
              </a:ext>
            </a:extLst>
          </p:cNvPr>
          <p:cNvSpPr>
            <a:spLocks noGrp="1"/>
          </p:cNvSpPr>
          <p:nvPr>
            <p:ph type="body" sz="quarter" idx="134" hasCustomPrompt="1"/>
          </p:nvPr>
        </p:nvSpPr>
        <p:spPr>
          <a:xfrm>
            <a:off x="3112920" y="3776403"/>
            <a:ext cx="712336" cy="300832"/>
          </a:xfrm>
        </p:spPr>
        <p:txBody>
          <a:bodyPr/>
          <a:lstStyle>
            <a:lvl1pPr algn="ctr">
              <a:defRPr sz="1067">
                <a:latin typeface="+mj-lt"/>
              </a:defRPr>
            </a:lvl1pPr>
          </a:lstStyle>
          <a:p>
            <a:pPr lvl="0"/>
            <a:r>
              <a:rPr lang="fr-FR" err="1"/>
              <a:t>Surname</a:t>
            </a:r>
            <a:r>
              <a:rPr lang="fr-FR"/>
              <a:t> Name</a:t>
            </a:r>
          </a:p>
        </p:txBody>
      </p:sp>
      <p:sp>
        <p:nvSpPr>
          <p:cNvPr id="174" name="Espace réservé du texte 10">
            <a:extLst>
              <a:ext uri="{FF2B5EF4-FFF2-40B4-BE49-F238E27FC236}">
                <a16:creationId xmlns:a16="http://schemas.microsoft.com/office/drawing/2014/main" id="{32455361-325B-4E2F-95A0-ACBE7070C6D2}"/>
              </a:ext>
            </a:extLst>
          </p:cNvPr>
          <p:cNvSpPr>
            <a:spLocks noGrp="1"/>
          </p:cNvSpPr>
          <p:nvPr>
            <p:ph type="body" sz="quarter" idx="135" hasCustomPrompt="1"/>
          </p:nvPr>
        </p:nvSpPr>
        <p:spPr>
          <a:xfrm>
            <a:off x="3110053" y="4148889"/>
            <a:ext cx="713019" cy="351387"/>
          </a:xfrm>
        </p:spPr>
        <p:txBody>
          <a:bodyPr/>
          <a:lstStyle>
            <a:lvl1pPr algn="ctr">
              <a:defRPr sz="1067"/>
            </a:lvl1pPr>
          </a:lstStyle>
          <a:p>
            <a:pPr lvl="0"/>
            <a:r>
              <a:rPr lang="fr-FR"/>
              <a:t>Job </a:t>
            </a:r>
            <a:r>
              <a:rPr lang="fr-FR" err="1"/>
              <a:t>title</a:t>
            </a:r>
            <a:endParaRPr lang="fr-FR"/>
          </a:p>
        </p:txBody>
      </p:sp>
      <p:sp>
        <p:nvSpPr>
          <p:cNvPr id="176" name="Espace réservé du texte 10">
            <a:extLst>
              <a:ext uri="{FF2B5EF4-FFF2-40B4-BE49-F238E27FC236}">
                <a16:creationId xmlns:a16="http://schemas.microsoft.com/office/drawing/2014/main" id="{D02045E3-7B8F-444D-B74E-C8396B944C94}"/>
              </a:ext>
            </a:extLst>
          </p:cNvPr>
          <p:cNvSpPr>
            <a:spLocks noGrp="1"/>
          </p:cNvSpPr>
          <p:nvPr>
            <p:ph type="body" sz="quarter" idx="137" hasCustomPrompt="1"/>
          </p:nvPr>
        </p:nvSpPr>
        <p:spPr>
          <a:xfrm>
            <a:off x="4665309" y="3776403"/>
            <a:ext cx="712336" cy="300832"/>
          </a:xfrm>
        </p:spPr>
        <p:txBody>
          <a:bodyPr/>
          <a:lstStyle>
            <a:lvl1pPr algn="ctr">
              <a:defRPr sz="1067">
                <a:latin typeface="+mj-lt"/>
              </a:defRPr>
            </a:lvl1pPr>
          </a:lstStyle>
          <a:p>
            <a:pPr lvl="0"/>
            <a:r>
              <a:rPr lang="fr-FR" err="1"/>
              <a:t>Surname</a:t>
            </a:r>
            <a:r>
              <a:rPr lang="fr-FR"/>
              <a:t> Name</a:t>
            </a:r>
          </a:p>
        </p:txBody>
      </p:sp>
      <p:sp>
        <p:nvSpPr>
          <p:cNvPr id="177" name="Espace réservé du texte 10">
            <a:extLst>
              <a:ext uri="{FF2B5EF4-FFF2-40B4-BE49-F238E27FC236}">
                <a16:creationId xmlns:a16="http://schemas.microsoft.com/office/drawing/2014/main" id="{34109B1A-E2B9-4B3D-89E0-2400DCF4D8AB}"/>
              </a:ext>
            </a:extLst>
          </p:cNvPr>
          <p:cNvSpPr>
            <a:spLocks noGrp="1"/>
          </p:cNvSpPr>
          <p:nvPr>
            <p:ph type="body" sz="quarter" idx="138" hasCustomPrompt="1"/>
          </p:nvPr>
        </p:nvSpPr>
        <p:spPr>
          <a:xfrm>
            <a:off x="4662444" y="4148889"/>
            <a:ext cx="713019" cy="351387"/>
          </a:xfrm>
        </p:spPr>
        <p:txBody>
          <a:bodyPr/>
          <a:lstStyle>
            <a:lvl1pPr algn="ctr">
              <a:defRPr sz="1067"/>
            </a:lvl1pPr>
          </a:lstStyle>
          <a:p>
            <a:pPr lvl="0"/>
            <a:r>
              <a:rPr lang="fr-FR"/>
              <a:t>Job </a:t>
            </a:r>
            <a:r>
              <a:rPr lang="fr-FR" err="1"/>
              <a:t>title</a:t>
            </a:r>
            <a:endParaRPr lang="fr-FR"/>
          </a:p>
        </p:txBody>
      </p:sp>
      <p:sp>
        <p:nvSpPr>
          <p:cNvPr id="179" name="Espace réservé du texte 10">
            <a:extLst>
              <a:ext uri="{FF2B5EF4-FFF2-40B4-BE49-F238E27FC236}">
                <a16:creationId xmlns:a16="http://schemas.microsoft.com/office/drawing/2014/main" id="{2B5E6BC2-D51F-4D96-AE81-D1A590BF91F6}"/>
              </a:ext>
            </a:extLst>
          </p:cNvPr>
          <p:cNvSpPr>
            <a:spLocks noGrp="1"/>
          </p:cNvSpPr>
          <p:nvPr>
            <p:ph type="body" sz="quarter" idx="140" hasCustomPrompt="1"/>
          </p:nvPr>
        </p:nvSpPr>
        <p:spPr>
          <a:xfrm>
            <a:off x="3889115" y="3776403"/>
            <a:ext cx="712336" cy="300832"/>
          </a:xfrm>
        </p:spPr>
        <p:txBody>
          <a:bodyPr/>
          <a:lstStyle>
            <a:lvl1pPr algn="ctr">
              <a:defRPr sz="1067">
                <a:latin typeface="+mj-lt"/>
              </a:defRPr>
            </a:lvl1pPr>
          </a:lstStyle>
          <a:p>
            <a:pPr lvl="0"/>
            <a:r>
              <a:rPr lang="fr-FR" err="1"/>
              <a:t>Surname</a:t>
            </a:r>
            <a:r>
              <a:rPr lang="fr-FR"/>
              <a:t> Name</a:t>
            </a:r>
          </a:p>
        </p:txBody>
      </p:sp>
      <p:sp>
        <p:nvSpPr>
          <p:cNvPr id="180" name="Espace réservé du texte 10">
            <a:extLst>
              <a:ext uri="{FF2B5EF4-FFF2-40B4-BE49-F238E27FC236}">
                <a16:creationId xmlns:a16="http://schemas.microsoft.com/office/drawing/2014/main" id="{B645F460-D0F3-4D86-B142-243F02261BA7}"/>
              </a:ext>
            </a:extLst>
          </p:cNvPr>
          <p:cNvSpPr>
            <a:spLocks noGrp="1"/>
          </p:cNvSpPr>
          <p:nvPr>
            <p:ph type="body" sz="quarter" idx="141" hasCustomPrompt="1"/>
          </p:nvPr>
        </p:nvSpPr>
        <p:spPr>
          <a:xfrm>
            <a:off x="3886249" y="4148889"/>
            <a:ext cx="713019" cy="351387"/>
          </a:xfrm>
        </p:spPr>
        <p:txBody>
          <a:bodyPr/>
          <a:lstStyle>
            <a:lvl1pPr algn="ctr">
              <a:defRPr sz="1067"/>
            </a:lvl1pPr>
          </a:lstStyle>
          <a:p>
            <a:pPr lvl="0"/>
            <a:r>
              <a:rPr lang="fr-FR"/>
              <a:t>Job </a:t>
            </a:r>
            <a:r>
              <a:rPr lang="fr-FR" err="1"/>
              <a:t>title</a:t>
            </a:r>
            <a:endParaRPr lang="fr-FR"/>
          </a:p>
        </p:txBody>
      </p:sp>
      <p:sp>
        <p:nvSpPr>
          <p:cNvPr id="182" name="Espace réservé du texte 10">
            <a:extLst>
              <a:ext uri="{FF2B5EF4-FFF2-40B4-BE49-F238E27FC236}">
                <a16:creationId xmlns:a16="http://schemas.microsoft.com/office/drawing/2014/main" id="{0525C812-5282-4F75-863E-0B63AC1453E2}"/>
              </a:ext>
            </a:extLst>
          </p:cNvPr>
          <p:cNvSpPr>
            <a:spLocks noGrp="1"/>
          </p:cNvSpPr>
          <p:nvPr>
            <p:ph type="body" sz="quarter" idx="143" hasCustomPrompt="1"/>
          </p:nvPr>
        </p:nvSpPr>
        <p:spPr>
          <a:xfrm>
            <a:off x="6217699" y="3776403"/>
            <a:ext cx="712336" cy="300832"/>
          </a:xfrm>
        </p:spPr>
        <p:txBody>
          <a:bodyPr/>
          <a:lstStyle>
            <a:lvl1pPr algn="ctr">
              <a:defRPr sz="1067">
                <a:latin typeface="+mj-lt"/>
              </a:defRPr>
            </a:lvl1pPr>
          </a:lstStyle>
          <a:p>
            <a:pPr lvl="0"/>
            <a:r>
              <a:rPr lang="fr-FR" err="1"/>
              <a:t>Surname</a:t>
            </a:r>
            <a:r>
              <a:rPr lang="fr-FR"/>
              <a:t> Name</a:t>
            </a:r>
          </a:p>
        </p:txBody>
      </p:sp>
      <p:sp>
        <p:nvSpPr>
          <p:cNvPr id="183" name="Espace réservé du texte 10">
            <a:extLst>
              <a:ext uri="{FF2B5EF4-FFF2-40B4-BE49-F238E27FC236}">
                <a16:creationId xmlns:a16="http://schemas.microsoft.com/office/drawing/2014/main" id="{13983095-A2BB-4095-BF59-86EFBC7E81DC}"/>
              </a:ext>
            </a:extLst>
          </p:cNvPr>
          <p:cNvSpPr>
            <a:spLocks noGrp="1"/>
          </p:cNvSpPr>
          <p:nvPr>
            <p:ph type="body" sz="quarter" idx="144" hasCustomPrompt="1"/>
          </p:nvPr>
        </p:nvSpPr>
        <p:spPr>
          <a:xfrm>
            <a:off x="6214833" y="4148889"/>
            <a:ext cx="713019" cy="351387"/>
          </a:xfrm>
        </p:spPr>
        <p:txBody>
          <a:bodyPr/>
          <a:lstStyle>
            <a:lvl1pPr algn="ctr">
              <a:defRPr sz="1067"/>
            </a:lvl1pPr>
          </a:lstStyle>
          <a:p>
            <a:pPr lvl="0"/>
            <a:r>
              <a:rPr lang="fr-FR"/>
              <a:t>Job </a:t>
            </a:r>
            <a:r>
              <a:rPr lang="fr-FR" err="1"/>
              <a:t>title</a:t>
            </a:r>
            <a:endParaRPr lang="fr-FR"/>
          </a:p>
        </p:txBody>
      </p:sp>
      <p:sp>
        <p:nvSpPr>
          <p:cNvPr id="185" name="Espace réservé du texte 10">
            <a:extLst>
              <a:ext uri="{FF2B5EF4-FFF2-40B4-BE49-F238E27FC236}">
                <a16:creationId xmlns:a16="http://schemas.microsoft.com/office/drawing/2014/main" id="{CDC13E00-3674-4EF6-80C8-7BA6D3061CA5}"/>
              </a:ext>
            </a:extLst>
          </p:cNvPr>
          <p:cNvSpPr>
            <a:spLocks noGrp="1"/>
          </p:cNvSpPr>
          <p:nvPr>
            <p:ph type="body" sz="quarter" idx="146" hasCustomPrompt="1"/>
          </p:nvPr>
        </p:nvSpPr>
        <p:spPr>
          <a:xfrm>
            <a:off x="7770088" y="3776403"/>
            <a:ext cx="712336" cy="300832"/>
          </a:xfrm>
        </p:spPr>
        <p:txBody>
          <a:bodyPr/>
          <a:lstStyle>
            <a:lvl1pPr algn="ctr">
              <a:defRPr sz="1067">
                <a:latin typeface="+mj-lt"/>
              </a:defRPr>
            </a:lvl1pPr>
          </a:lstStyle>
          <a:p>
            <a:pPr lvl="0"/>
            <a:r>
              <a:rPr lang="fr-FR" err="1"/>
              <a:t>Surname</a:t>
            </a:r>
            <a:r>
              <a:rPr lang="fr-FR"/>
              <a:t> Name</a:t>
            </a:r>
          </a:p>
        </p:txBody>
      </p:sp>
      <p:sp>
        <p:nvSpPr>
          <p:cNvPr id="186" name="Espace réservé du texte 10">
            <a:extLst>
              <a:ext uri="{FF2B5EF4-FFF2-40B4-BE49-F238E27FC236}">
                <a16:creationId xmlns:a16="http://schemas.microsoft.com/office/drawing/2014/main" id="{7FD930CF-BBBB-4A6E-897E-CBACF6FF69E4}"/>
              </a:ext>
            </a:extLst>
          </p:cNvPr>
          <p:cNvSpPr>
            <a:spLocks noGrp="1"/>
          </p:cNvSpPr>
          <p:nvPr>
            <p:ph type="body" sz="quarter" idx="147" hasCustomPrompt="1"/>
          </p:nvPr>
        </p:nvSpPr>
        <p:spPr>
          <a:xfrm>
            <a:off x="7767221" y="4148889"/>
            <a:ext cx="713019" cy="351387"/>
          </a:xfrm>
        </p:spPr>
        <p:txBody>
          <a:bodyPr/>
          <a:lstStyle>
            <a:lvl1pPr algn="ctr">
              <a:defRPr sz="1067"/>
            </a:lvl1pPr>
          </a:lstStyle>
          <a:p>
            <a:pPr lvl="0"/>
            <a:r>
              <a:rPr lang="fr-FR"/>
              <a:t>Job </a:t>
            </a:r>
            <a:r>
              <a:rPr lang="fr-FR" err="1"/>
              <a:t>title</a:t>
            </a:r>
            <a:endParaRPr lang="fr-FR"/>
          </a:p>
        </p:txBody>
      </p:sp>
      <p:sp>
        <p:nvSpPr>
          <p:cNvPr id="188" name="Espace réservé du texte 10">
            <a:extLst>
              <a:ext uri="{FF2B5EF4-FFF2-40B4-BE49-F238E27FC236}">
                <a16:creationId xmlns:a16="http://schemas.microsoft.com/office/drawing/2014/main" id="{B88B5647-ACE8-40C2-ABAE-E586A4473962}"/>
              </a:ext>
            </a:extLst>
          </p:cNvPr>
          <p:cNvSpPr>
            <a:spLocks noGrp="1"/>
          </p:cNvSpPr>
          <p:nvPr>
            <p:ph type="body" sz="quarter" idx="149" hasCustomPrompt="1"/>
          </p:nvPr>
        </p:nvSpPr>
        <p:spPr>
          <a:xfrm>
            <a:off x="9322477" y="3776403"/>
            <a:ext cx="712336" cy="300832"/>
          </a:xfrm>
        </p:spPr>
        <p:txBody>
          <a:bodyPr/>
          <a:lstStyle>
            <a:lvl1pPr algn="ctr">
              <a:defRPr sz="1067">
                <a:latin typeface="+mj-lt"/>
              </a:defRPr>
            </a:lvl1pPr>
          </a:lstStyle>
          <a:p>
            <a:pPr lvl="0"/>
            <a:r>
              <a:rPr lang="fr-FR" err="1"/>
              <a:t>Surname</a:t>
            </a:r>
            <a:r>
              <a:rPr lang="fr-FR"/>
              <a:t> Name</a:t>
            </a:r>
          </a:p>
        </p:txBody>
      </p:sp>
      <p:sp>
        <p:nvSpPr>
          <p:cNvPr id="189" name="Espace réservé du texte 10">
            <a:extLst>
              <a:ext uri="{FF2B5EF4-FFF2-40B4-BE49-F238E27FC236}">
                <a16:creationId xmlns:a16="http://schemas.microsoft.com/office/drawing/2014/main" id="{4C183F73-AC20-41C8-AE19-CC3DA5DF6964}"/>
              </a:ext>
            </a:extLst>
          </p:cNvPr>
          <p:cNvSpPr>
            <a:spLocks noGrp="1"/>
          </p:cNvSpPr>
          <p:nvPr>
            <p:ph type="body" sz="quarter" idx="150" hasCustomPrompt="1"/>
          </p:nvPr>
        </p:nvSpPr>
        <p:spPr>
          <a:xfrm>
            <a:off x="9319612" y="4148889"/>
            <a:ext cx="713019" cy="351387"/>
          </a:xfrm>
        </p:spPr>
        <p:txBody>
          <a:bodyPr/>
          <a:lstStyle>
            <a:lvl1pPr algn="ctr">
              <a:defRPr sz="1067"/>
            </a:lvl1pPr>
          </a:lstStyle>
          <a:p>
            <a:pPr lvl="0"/>
            <a:r>
              <a:rPr lang="fr-FR"/>
              <a:t>Job </a:t>
            </a:r>
            <a:r>
              <a:rPr lang="fr-FR" err="1"/>
              <a:t>title</a:t>
            </a:r>
            <a:endParaRPr lang="fr-FR"/>
          </a:p>
        </p:txBody>
      </p:sp>
      <p:sp>
        <p:nvSpPr>
          <p:cNvPr id="191" name="Espace réservé du texte 10">
            <a:extLst>
              <a:ext uri="{FF2B5EF4-FFF2-40B4-BE49-F238E27FC236}">
                <a16:creationId xmlns:a16="http://schemas.microsoft.com/office/drawing/2014/main" id="{33B4DE71-A442-4567-B430-BB5876ED585D}"/>
              </a:ext>
            </a:extLst>
          </p:cNvPr>
          <p:cNvSpPr>
            <a:spLocks noGrp="1"/>
          </p:cNvSpPr>
          <p:nvPr>
            <p:ph type="body" sz="quarter" idx="152" hasCustomPrompt="1"/>
          </p:nvPr>
        </p:nvSpPr>
        <p:spPr>
          <a:xfrm>
            <a:off x="10874861" y="3776403"/>
            <a:ext cx="712336" cy="300832"/>
          </a:xfrm>
        </p:spPr>
        <p:txBody>
          <a:bodyPr/>
          <a:lstStyle>
            <a:lvl1pPr algn="ctr">
              <a:defRPr sz="1067">
                <a:latin typeface="+mj-lt"/>
              </a:defRPr>
            </a:lvl1pPr>
          </a:lstStyle>
          <a:p>
            <a:pPr lvl="0"/>
            <a:r>
              <a:rPr lang="fr-FR" err="1"/>
              <a:t>Surname</a:t>
            </a:r>
            <a:r>
              <a:rPr lang="fr-FR"/>
              <a:t> Name</a:t>
            </a:r>
          </a:p>
        </p:txBody>
      </p:sp>
      <p:sp>
        <p:nvSpPr>
          <p:cNvPr id="192" name="Espace réservé du texte 10">
            <a:extLst>
              <a:ext uri="{FF2B5EF4-FFF2-40B4-BE49-F238E27FC236}">
                <a16:creationId xmlns:a16="http://schemas.microsoft.com/office/drawing/2014/main" id="{B17224E3-20B1-48D5-99EF-2A8DC65DA0B9}"/>
              </a:ext>
            </a:extLst>
          </p:cNvPr>
          <p:cNvSpPr>
            <a:spLocks noGrp="1"/>
          </p:cNvSpPr>
          <p:nvPr>
            <p:ph type="body" sz="quarter" idx="153" hasCustomPrompt="1"/>
          </p:nvPr>
        </p:nvSpPr>
        <p:spPr>
          <a:xfrm>
            <a:off x="10871996" y="4148889"/>
            <a:ext cx="713019" cy="351387"/>
          </a:xfrm>
        </p:spPr>
        <p:txBody>
          <a:bodyPr/>
          <a:lstStyle>
            <a:lvl1pPr algn="ctr">
              <a:defRPr sz="1067"/>
            </a:lvl1pPr>
          </a:lstStyle>
          <a:p>
            <a:pPr lvl="0"/>
            <a:r>
              <a:rPr lang="fr-FR"/>
              <a:t>Job </a:t>
            </a:r>
            <a:r>
              <a:rPr lang="fr-FR" err="1"/>
              <a:t>title</a:t>
            </a:r>
            <a:endParaRPr lang="fr-FR"/>
          </a:p>
        </p:txBody>
      </p:sp>
      <p:sp>
        <p:nvSpPr>
          <p:cNvPr id="194" name="Espace réservé du texte 10">
            <a:extLst>
              <a:ext uri="{FF2B5EF4-FFF2-40B4-BE49-F238E27FC236}">
                <a16:creationId xmlns:a16="http://schemas.microsoft.com/office/drawing/2014/main" id="{EF2FFAE8-A005-440F-85FB-3D121AC46617}"/>
              </a:ext>
            </a:extLst>
          </p:cNvPr>
          <p:cNvSpPr>
            <a:spLocks noGrp="1"/>
          </p:cNvSpPr>
          <p:nvPr>
            <p:ph type="body" sz="quarter" idx="155" hasCustomPrompt="1"/>
          </p:nvPr>
        </p:nvSpPr>
        <p:spPr>
          <a:xfrm>
            <a:off x="5441504" y="3776403"/>
            <a:ext cx="712336" cy="300832"/>
          </a:xfrm>
        </p:spPr>
        <p:txBody>
          <a:bodyPr/>
          <a:lstStyle>
            <a:lvl1pPr algn="ctr">
              <a:defRPr sz="1067">
                <a:latin typeface="+mj-lt"/>
              </a:defRPr>
            </a:lvl1pPr>
          </a:lstStyle>
          <a:p>
            <a:pPr lvl="0"/>
            <a:r>
              <a:rPr lang="fr-FR" err="1"/>
              <a:t>Surname</a:t>
            </a:r>
            <a:r>
              <a:rPr lang="fr-FR"/>
              <a:t> Name</a:t>
            </a:r>
          </a:p>
        </p:txBody>
      </p:sp>
      <p:sp>
        <p:nvSpPr>
          <p:cNvPr id="195" name="Espace réservé du texte 10">
            <a:extLst>
              <a:ext uri="{FF2B5EF4-FFF2-40B4-BE49-F238E27FC236}">
                <a16:creationId xmlns:a16="http://schemas.microsoft.com/office/drawing/2014/main" id="{763FD875-B4CC-41CC-9482-9F57636461B9}"/>
              </a:ext>
            </a:extLst>
          </p:cNvPr>
          <p:cNvSpPr>
            <a:spLocks noGrp="1"/>
          </p:cNvSpPr>
          <p:nvPr>
            <p:ph type="body" sz="quarter" idx="156" hasCustomPrompt="1"/>
          </p:nvPr>
        </p:nvSpPr>
        <p:spPr>
          <a:xfrm>
            <a:off x="5438637" y="4148889"/>
            <a:ext cx="713019" cy="351387"/>
          </a:xfrm>
        </p:spPr>
        <p:txBody>
          <a:bodyPr/>
          <a:lstStyle>
            <a:lvl1pPr algn="ctr">
              <a:defRPr sz="1067"/>
            </a:lvl1pPr>
          </a:lstStyle>
          <a:p>
            <a:pPr lvl="0"/>
            <a:r>
              <a:rPr lang="fr-FR"/>
              <a:t>Job </a:t>
            </a:r>
            <a:r>
              <a:rPr lang="fr-FR" err="1"/>
              <a:t>title</a:t>
            </a:r>
            <a:endParaRPr lang="fr-FR"/>
          </a:p>
        </p:txBody>
      </p:sp>
      <p:sp>
        <p:nvSpPr>
          <p:cNvPr id="197" name="Espace réservé du texte 10">
            <a:extLst>
              <a:ext uri="{FF2B5EF4-FFF2-40B4-BE49-F238E27FC236}">
                <a16:creationId xmlns:a16="http://schemas.microsoft.com/office/drawing/2014/main" id="{208788B9-258C-4AF7-8993-80AD6A577429}"/>
              </a:ext>
            </a:extLst>
          </p:cNvPr>
          <p:cNvSpPr>
            <a:spLocks noGrp="1"/>
          </p:cNvSpPr>
          <p:nvPr>
            <p:ph type="body" sz="quarter" idx="158" hasCustomPrompt="1"/>
          </p:nvPr>
        </p:nvSpPr>
        <p:spPr>
          <a:xfrm>
            <a:off x="6993893" y="3776403"/>
            <a:ext cx="712336" cy="300832"/>
          </a:xfrm>
        </p:spPr>
        <p:txBody>
          <a:bodyPr/>
          <a:lstStyle>
            <a:lvl1pPr algn="ctr">
              <a:defRPr sz="1067">
                <a:latin typeface="+mj-lt"/>
              </a:defRPr>
            </a:lvl1pPr>
          </a:lstStyle>
          <a:p>
            <a:pPr lvl="0"/>
            <a:r>
              <a:rPr lang="fr-FR" err="1"/>
              <a:t>Surname</a:t>
            </a:r>
            <a:r>
              <a:rPr lang="fr-FR"/>
              <a:t> Name</a:t>
            </a:r>
          </a:p>
        </p:txBody>
      </p:sp>
      <p:sp>
        <p:nvSpPr>
          <p:cNvPr id="198" name="Espace réservé du texte 10">
            <a:extLst>
              <a:ext uri="{FF2B5EF4-FFF2-40B4-BE49-F238E27FC236}">
                <a16:creationId xmlns:a16="http://schemas.microsoft.com/office/drawing/2014/main" id="{0235ED4C-BC65-432E-A08E-47C0ED99A7F1}"/>
              </a:ext>
            </a:extLst>
          </p:cNvPr>
          <p:cNvSpPr>
            <a:spLocks noGrp="1"/>
          </p:cNvSpPr>
          <p:nvPr>
            <p:ph type="body" sz="quarter" idx="159" hasCustomPrompt="1"/>
          </p:nvPr>
        </p:nvSpPr>
        <p:spPr>
          <a:xfrm>
            <a:off x="6991028" y="4148889"/>
            <a:ext cx="713019" cy="351387"/>
          </a:xfrm>
        </p:spPr>
        <p:txBody>
          <a:bodyPr/>
          <a:lstStyle>
            <a:lvl1pPr algn="ctr">
              <a:defRPr sz="1067"/>
            </a:lvl1pPr>
          </a:lstStyle>
          <a:p>
            <a:pPr lvl="0"/>
            <a:r>
              <a:rPr lang="fr-FR"/>
              <a:t>Job </a:t>
            </a:r>
            <a:r>
              <a:rPr lang="fr-FR" err="1"/>
              <a:t>title</a:t>
            </a:r>
            <a:endParaRPr lang="fr-FR"/>
          </a:p>
        </p:txBody>
      </p:sp>
      <p:sp>
        <p:nvSpPr>
          <p:cNvPr id="200" name="Espace réservé du texte 10">
            <a:extLst>
              <a:ext uri="{FF2B5EF4-FFF2-40B4-BE49-F238E27FC236}">
                <a16:creationId xmlns:a16="http://schemas.microsoft.com/office/drawing/2014/main" id="{9CC3B1E1-E503-431F-B26B-34CD9E8BD661}"/>
              </a:ext>
            </a:extLst>
          </p:cNvPr>
          <p:cNvSpPr>
            <a:spLocks noGrp="1"/>
          </p:cNvSpPr>
          <p:nvPr>
            <p:ph type="body" sz="quarter" idx="161" hasCustomPrompt="1"/>
          </p:nvPr>
        </p:nvSpPr>
        <p:spPr>
          <a:xfrm>
            <a:off x="8546283" y="3776403"/>
            <a:ext cx="712336" cy="300832"/>
          </a:xfrm>
        </p:spPr>
        <p:txBody>
          <a:bodyPr/>
          <a:lstStyle>
            <a:lvl1pPr algn="ctr">
              <a:defRPr sz="1067">
                <a:latin typeface="+mj-lt"/>
              </a:defRPr>
            </a:lvl1pPr>
          </a:lstStyle>
          <a:p>
            <a:pPr lvl="0"/>
            <a:r>
              <a:rPr lang="fr-FR" err="1"/>
              <a:t>Surname</a:t>
            </a:r>
            <a:r>
              <a:rPr lang="fr-FR"/>
              <a:t> Name</a:t>
            </a:r>
          </a:p>
        </p:txBody>
      </p:sp>
      <p:sp>
        <p:nvSpPr>
          <p:cNvPr id="201" name="Espace réservé du texte 10">
            <a:extLst>
              <a:ext uri="{FF2B5EF4-FFF2-40B4-BE49-F238E27FC236}">
                <a16:creationId xmlns:a16="http://schemas.microsoft.com/office/drawing/2014/main" id="{43D4EF79-0056-4F26-BED8-9E7F04B826E3}"/>
              </a:ext>
            </a:extLst>
          </p:cNvPr>
          <p:cNvSpPr>
            <a:spLocks noGrp="1"/>
          </p:cNvSpPr>
          <p:nvPr>
            <p:ph type="body" sz="quarter" idx="162" hasCustomPrompt="1"/>
          </p:nvPr>
        </p:nvSpPr>
        <p:spPr>
          <a:xfrm>
            <a:off x="8543417" y="4148889"/>
            <a:ext cx="713019" cy="351387"/>
          </a:xfrm>
        </p:spPr>
        <p:txBody>
          <a:bodyPr/>
          <a:lstStyle>
            <a:lvl1pPr algn="ctr">
              <a:defRPr sz="1067"/>
            </a:lvl1pPr>
          </a:lstStyle>
          <a:p>
            <a:pPr lvl="0"/>
            <a:r>
              <a:rPr lang="fr-FR"/>
              <a:t>Job </a:t>
            </a:r>
            <a:r>
              <a:rPr lang="fr-FR" err="1"/>
              <a:t>title</a:t>
            </a:r>
            <a:endParaRPr lang="fr-FR"/>
          </a:p>
        </p:txBody>
      </p:sp>
      <p:sp>
        <p:nvSpPr>
          <p:cNvPr id="203" name="Espace réservé du texte 10">
            <a:extLst>
              <a:ext uri="{FF2B5EF4-FFF2-40B4-BE49-F238E27FC236}">
                <a16:creationId xmlns:a16="http://schemas.microsoft.com/office/drawing/2014/main" id="{742E902F-6FAB-4910-93DD-82E7142929AC}"/>
              </a:ext>
            </a:extLst>
          </p:cNvPr>
          <p:cNvSpPr>
            <a:spLocks noGrp="1"/>
          </p:cNvSpPr>
          <p:nvPr>
            <p:ph type="body" sz="quarter" idx="164" hasCustomPrompt="1"/>
          </p:nvPr>
        </p:nvSpPr>
        <p:spPr>
          <a:xfrm>
            <a:off x="10098672" y="3776403"/>
            <a:ext cx="712336" cy="300832"/>
          </a:xfrm>
        </p:spPr>
        <p:txBody>
          <a:bodyPr/>
          <a:lstStyle>
            <a:lvl1pPr algn="ctr">
              <a:defRPr sz="1067">
                <a:latin typeface="+mj-lt"/>
              </a:defRPr>
            </a:lvl1pPr>
          </a:lstStyle>
          <a:p>
            <a:pPr lvl="0"/>
            <a:r>
              <a:rPr lang="fr-FR" err="1"/>
              <a:t>Surname</a:t>
            </a:r>
            <a:r>
              <a:rPr lang="fr-FR"/>
              <a:t> Name</a:t>
            </a:r>
          </a:p>
        </p:txBody>
      </p:sp>
      <p:sp>
        <p:nvSpPr>
          <p:cNvPr id="204" name="Espace réservé du texte 10">
            <a:extLst>
              <a:ext uri="{FF2B5EF4-FFF2-40B4-BE49-F238E27FC236}">
                <a16:creationId xmlns:a16="http://schemas.microsoft.com/office/drawing/2014/main" id="{CD0F4D04-0357-4017-9827-1AFA54AD2850}"/>
              </a:ext>
            </a:extLst>
          </p:cNvPr>
          <p:cNvSpPr>
            <a:spLocks noGrp="1"/>
          </p:cNvSpPr>
          <p:nvPr>
            <p:ph type="body" sz="quarter" idx="165" hasCustomPrompt="1"/>
          </p:nvPr>
        </p:nvSpPr>
        <p:spPr>
          <a:xfrm>
            <a:off x="10095805" y="4148889"/>
            <a:ext cx="713019" cy="351387"/>
          </a:xfrm>
        </p:spPr>
        <p:txBody>
          <a:bodyPr/>
          <a:lstStyle>
            <a:lvl1pPr algn="ctr">
              <a:defRPr sz="1067"/>
            </a:lvl1pPr>
          </a:lstStyle>
          <a:p>
            <a:pPr lvl="0"/>
            <a:r>
              <a:rPr lang="fr-FR"/>
              <a:t>Job </a:t>
            </a:r>
            <a:r>
              <a:rPr lang="fr-FR" err="1"/>
              <a:t>title</a:t>
            </a:r>
            <a:endParaRPr lang="fr-FR"/>
          </a:p>
        </p:txBody>
      </p:sp>
      <p:sp>
        <p:nvSpPr>
          <p:cNvPr id="206" name="Espace réservé du texte 10">
            <a:extLst>
              <a:ext uri="{FF2B5EF4-FFF2-40B4-BE49-F238E27FC236}">
                <a16:creationId xmlns:a16="http://schemas.microsoft.com/office/drawing/2014/main" id="{A4B040E1-95F8-43CD-B4F9-3AFBF8F09810}"/>
              </a:ext>
            </a:extLst>
          </p:cNvPr>
          <p:cNvSpPr>
            <a:spLocks noGrp="1"/>
          </p:cNvSpPr>
          <p:nvPr>
            <p:ph type="body" sz="quarter" idx="167" hasCustomPrompt="1"/>
          </p:nvPr>
        </p:nvSpPr>
        <p:spPr>
          <a:xfrm>
            <a:off x="1524265" y="5449651"/>
            <a:ext cx="712336" cy="300832"/>
          </a:xfrm>
        </p:spPr>
        <p:txBody>
          <a:bodyPr/>
          <a:lstStyle>
            <a:lvl1pPr algn="ctr">
              <a:defRPr sz="1067">
                <a:latin typeface="+mj-lt"/>
              </a:defRPr>
            </a:lvl1pPr>
          </a:lstStyle>
          <a:p>
            <a:pPr lvl="0"/>
            <a:r>
              <a:rPr lang="fr-FR" err="1"/>
              <a:t>Surname</a:t>
            </a:r>
            <a:r>
              <a:rPr lang="fr-FR"/>
              <a:t> Name</a:t>
            </a:r>
          </a:p>
        </p:txBody>
      </p:sp>
      <p:sp>
        <p:nvSpPr>
          <p:cNvPr id="207" name="Espace réservé du texte 10">
            <a:extLst>
              <a:ext uri="{FF2B5EF4-FFF2-40B4-BE49-F238E27FC236}">
                <a16:creationId xmlns:a16="http://schemas.microsoft.com/office/drawing/2014/main" id="{DEFE57DC-9341-47F9-A4A9-2464475A8CBA}"/>
              </a:ext>
            </a:extLst>
          </p:cNvPr>
          <p:cNvSpPr>
            <a:spLocks noGrp="1"/>
          </p:cNvSpPr>
          <p:nvPr>
            <p:ph type="body" sz="quarter" idx="168" hasCustomPrompt="1"/>
          </p:nvPr>
        </p:nvSpPr>
        <p:spPr>
          <a:xfrm>
            <a:off x="1521400" y="5822137"/>
            <a:ext cx="713019" cy="351387"/>
          </a:xfrm>
        </p:spPr>
        <p:txBody>
          <a:bodyPr/>
          <a:lstStyle>
            <a:lvl1pPr algn="ctr">
              <a:defRPr sz="1067"/>
            </a:lvl1pPr>
          </a:lstStyle>
          <a:p>
            <a:pPr lvl="0"/>
            <a:r>
              <a:rPr lang="fr-FR"/>
              <a:t>Job </a:t>
            </a:r>
            <a:r>
              <a:rPr lang="fr-FR" err="1"/>
              <a:t>title</a:t>
            </a:r>
            <a:endParaRPr lang="fr-FR"/>
          </a:p>
        </p:txBody>
      </p:sp>
      <p:sp>
        <p:nvSpPr>
          <p:cNvPr id="209" name="Espace réservé du texte 10">
            <a:extLst>
              <a:ext uri="{FF2B5EF4-FFF2-40B4-BE49-F238E27FC236}">
                <a16:creationId xmlns:a16="http://schemas.microsoft.com/office/drawing/2014/main" id="{15784B74-7788-40EB-8ACA-3E8C142E8379}"/>
              </a:ext>
            </a:extLst>
          </p:cNvPr>
          <p:cNvSpPr>
            <a:spLocks noGrp="1"/>
          </p:cNvSpPr>
          <p:nvPr>
            <p:ph type="body" sz="quarter" idx="170" hasCustomPrompt="1"/>
          </p:nvPr>
        </p:nvSpPr>
        <p:spPr>
          <a:xfrm>
            <a:off x="2300460" y="5449651"/>
            <a:ext cx="712336" cy="300832"/>
          </a:xfrm>
        </p:spPr>
        <p:txBody>
          <a:bodyPr/>
          <a:lstStyle>
            <a:lvl1pPr algn="ctr">
              <a:defRPr sz="1067">
                <a:latin typeface="+mj-lt"/>
              </a:defRPr>
            </a:lvl1pPr>
          </a:lstStyle>
          <a:p>
            <a:pPr lvl="0"/>
            <a:r>
              <a:rPr lang="fr-FR" err="1"/>
              <a:t>Surname</a:t>
            </a:r>
            <a:r>
              <a:rPr lang="fr-FR"/>
              <a:t> Name</a:t>
            </a:r>
          </a:p>
        </p:txBody>
      </p:sp>
      <p:sp>
        <p:nvSpPr>
          <p:cNvPr id="210" name="Espace réservé du texte 10">
            <a:extLst>
              <a:ext uri="{FF2B5EF4-FFF2-40B4-BE49-F238E27FC236}">
                <a16:creationId xmlns:a16="http://schemas.microsoft.com/office/drawing/2014/main" id="{5B178534-25AB-4F9E-A5F1-AD3EF7C88943}"/>
              </a:ext>
            </a:extLst>
          </p:cNvPr>
          <p:cNvSpPr>
            <a:spLocks noGrp="1"/>
          </p:cNvSpPr>
          <p:nvPr>
            <p:ph type="body" sz="quarter" idx="171" hasCustomPrompt="1"/>
          </p:nvPr>
        </p:nvSpPr>
        <p:spPr>
          <a:xfrm>
            <a:off x="2297593" y="5822137"/>
            <a:ext cx="713019" cy="351387"/>
          </a:xfrm>
        </p:spPr>
        <p:txBody>
          <a:bodyPr/>
          <a:lstStyle>
            <a:lvl1pPr algn="ctr">
              <a:defRPr sz="1067"/>
            </a:lvl1pPr>
          </a:lstStyle>
          <a:p>
            <a:pPr lvl="0"/>
            <a:r>
              <a:rPr lang="fr-FR"/>
              <a:t>Job </a:t>
            </a:r>
            <a:r>
              <a:rPr lang="fr-FR" err="1"/>
              <a:t>title</a:t>
            </a:r>
            <a:endParaRPr lang="fr-FR"/>
          </a:p>
        </p:txBody>
      </p:sp>
      <p:sp>
        <p:nvSpPr>
          <p:cNvPr id="212" name="Espace réservé du texte 10">
            <a:extLst>
              <a:ext uri="{FF2B5EF4-FFF2-40B4-BE49-F238E27FC236}">
                <a16:creationId xmlns:a16="http://schemas.microsoft.com/office/drawing/2014/main" id="{10FB244F-AEBF-41DC-88FB-9932FEB0EE91}"/>
              </a:ext>
            </a:extLst>
          </p:cNvPr>
          <p:cNvSpPr>
            <a:spLocks noGrp="1"/>
          </p:cNvSpPr>
          <p:nvPr>
            <p:ph type="body" sz="quarter" idx="173" hasCustomPrompt="1"/>
          </p:nvPr>
        </p:nvSpPr>
        <p:spPr>
          <a:xfrm>
            <a:off x="3076655" y="5449651"/>
            <a:ext cx="712336" cy="300832"/>
          </a:xfrm>
        </p:spPr>
        <p:txBody>
          <a:bodyPr/>
          <a:lstStyle>
            <a:lvl1pPr algn="ctr">
              <a:defRPr sz="1067">
                <a:latin typeface="+mj-lt"/>
              </a:defRPr>
            </a:lvl1pPr>
          </a:lstStyle>
          <a:p>
            <a:pPr lvl="0"/>
            <a:r>
              <a:rPr lang="fr-FR" err="1"/>
              <a:t>Surname</a:t>
            </a:r>
            <a:r>
              <a:rPr lang="fr-FR"/>
              <a:t> Name</a:t>
            </a:r>
          </a:p>
        </p:txBody>
      </p:sp>
      <p:sp>
        <p:nvSpPr>
          <p:cNvPr id="213" name="Espace réservé du texte 10">
            <a:extLst>
              <a:ext uri="{FF2B5EF4-FFF2-40B4-BE49-F238E27FC236}">
                <a16:creationId xmlns:a16="http://schemas.microsoft.com/office/drawing/2014/main" id="{15612D63-D018-4FDA-ABA2-89CDA896F28A}"/>
              </a:ext>
            </a:extLst>
          </p:cNvPr>
          <p:cNvSpPr>
            <a:spLocks noGrp="1"/>
          </p:cNvSpPr>
          <p:nvPr>
            <p:ph type="body" sz="quarter" idx="174" hasCustomPrompt="1"/>
          </p:nvPr>
        </p:nvSpPr>
        <p:spPr>
          <a:xfrm>
            <a:off x="3073789" y="5822137"/>
            <a:ext cx="713019" cy="351387"/>
          </a:xfrm>
        </p:spPr>
        <p:txBody>
          <a:bodyPr/>
          <a:lstStyle>
            <a:lvl1pPr algn="ctr">
              <a:defRPr sz="1067"/>
            </a:lvl1pPr>
          </a:lstStyle>
          <a:p>
            <a:pPr lvl="0"/>
            <a:r>
              <a:rPr lang="fr-FR"/>
              <a:t>Job </a:t>
            </a:r>
            <a:r>
              <a:rPr lang="fr-FR" err="1"/>
              <a:t>title</a:t>
            </a:r>
            <a:endParaRPr lang="fr-FR"/>
          </a:p>
        </p:txBody>
      </p:sp>
      <p:sp>
        <p:nvSpPr>
          <p:cNvPr id="215" name="Espace réservé du texte 10">
            <a:extLst>
              <a:ext uri="{FF2B5EF4-FFF2-40B4-BE49-F238E27FC236}">
                <a16:creationId xmlns:a16="http://schemas.microsoft.com/office/drawing/2014/main" id="{774CFA4D-7C6A-47E1-AB2D-8063B9BD3CF3}"/>
              </a:ext>
            </a:extLst>
          </p:cNvPr>
          <p:cNvSpPr>
            <a:spLocks noGrp="1"/>
          </p:cNvSpPr>
          <p:nvPr>
            <p:ph type="body" sz="quarter" idx="176" hasCustomPrompt="1"/>
          </p:nvPr>
        </p:nvSpPr>
        <p:spPr>
          <a:xfrm>
            <a:off x="3852849" y="5449651"/>
            <a:ext cx="712336" cy="300832"/>
          </a:xfrm>
        </p:spPr>
        <p:txBody>
          <a:bodyPr/>
          <a:lstStyle>
            <a:lvl1pPr algn="ctr">
              <a:defRPr sz="1067">
                <a:latin typeface="+mj-lt"/>
              </a:defRPr>
            </a:lvl1pPr>
          </a:lstStyle>
          <a:p>
            <a:pPr lvl="0"/>
            <a:r>
              <a:rPr lang="fr-FR" err="1"/>
              <a:t>Surname</a:t>
            </a:r>
            <a:r>
              <a:rPr lang="fr-FR"/>
              <a:t> Name</a:t>
            </a:r>
          </a:p>
        </p:txBody>
      </p:sp>
      <p:sp>
        <p:nvSpPr>
          <p:cNvPr id="216" name="Espace réservé du texte 10">
            <a:extLst>
              <a:ext uri="{FF2B5EF4-FFF2-40B4-BE49-F238E27FC236}">
                <a16:creationId xmlns:a16="http://schemas.microsoft.com/office/drawing/2014/main" id="{6A786A05-8D6F-43EC-8F62-5FA1EA33642E}"/>
              </a:ext>
            </a:extLst>
          </p:cNvPr>
          <p:cNvSpPr>
            <a:spLocks noGrp="1"/>
          </p:cNvSpPr>
          <p:nvPr>
            <p:ph type="body" sz="quarter" idx="177" hasCustomPrompt="1"/>
          </p:nvPr>
        </p:nvSpPr>
        <p:spPr>
          <a:xfrm>
            <a:off x="3849984" y="5822137"/>
            <a:ext cx="713019" cy="351387"/>
          </a:xfrm>
        </p:spPr>
        <p:txBody>
          <a:bodyPr/>
          <a:lstStyle>
            <a:lvl1pPr algn="ctr">
              <a:defRPr sz="1067"/>
            </a:lvl1pPr>
          </a:lstStyle>
          <a:p>
            <a:pPr lvl="0"/>
            <a:r>
              <a:rPr lang="fr-FR"/>
              <a:t>Job </a:t>
            </a:r>
            <a:r>
              <a:rPr lang="fr-FR" err="1"/>
              <a:t>title</a:t>
            </a:r>
            <a:endParaRPr lang="fr-FR"/>
          </a:p>
        </p:txBody>
      </p:sp>
      <p:sp>
        <p:nvSpPr>
          <p:cNvPr id="218" name="Espace réservé du texte 10">
            <a:extLst>
              <a:ext uri="{FF2B5EF4-FFF2-40B4-BE49-F238E27FC236}">
                <a16:creationId xmlns:a16="http://schemas.microsoft.com/office/drawing/2014/main" id="{A4ABFDEC-23A0-49B3-9AEF-8013910F08C7}"/>
              </a:ext>
            </a:extLst>
          </p:cNvPr>
          <p:cNvSpPr>
            <a:spLocks noGrp="1"/>
          </p:cNvSpPr>
          <p:nvPr>
            <p:ph type="body" sz="quarter" idx="179" hasCustomPrompt="1"/>
          </p:nvPr>
        </p:nvSpPr>
        <p:spPr>
          <a:xfrm>
            <a:off x="5405239" y="5449651"/>
            <a:ext cx="712336" cy="300832"/>
          </a:xfrm>
        </p:spPr>
        <p:txBody>
          <a:bodyPr/>
          <a:lstStyle>
            <a:lvl1pPr algn="ctr">
              <a:defRPr sz="1067">
                <a:latin typeface="+mj-lt"/>
              </a:defRPr>
            </a:lvl1pPr>
          </a:lstStyle>
          <a:p>
            <a:pPr lvl="0"/>
            <a:r>
              <a:rPr lang="fr-FR" err="1"/>
              <a:t>Surname</a:t>
            </a:r>
            <a:r>
              <a:rPr lang="fr-FR"/>
              <a:t> Name</a:t>
            </a:r>
          </a:p>
        </p:txBody>
      </p:sp>
      <p:sp>
        <p:nvSpPr>
          <p:cNvPr id="219" name="Espace réservé du texte 10">
            <a:extLst>
              <a:ext uri="{FF2B5EF4-FFF2-40B4-BE49-F238E27FC236}">
                <a16:creationId xmlns:a16="http://schemas.microsoft.com/office/drawing/2014/main" id="{58032D9E-7A0D-4239-9B84-B46FE38147EA}"/>
              </a:ext>
            </a:extLst>
          </p:cNvPr>
          <p:cNvSpPr>
            <a:spLocks noGrp="1"/>
          </p:cNvSpPr>
          <p:nvPr>
            <p:ph type="body" sz="quarter" idx="180" hasCustomPrompt="1"/>
          </p:nvPr>
        </p:nvSpPr>
        <p:spPr>
          <a:xfrm>
            <a:off x="5402373" y="5822137"/>
            <a:ext cx="713019" cy="351387"/>
          </a:xfrm>
        </p:spPr>
        <p:txBody>
          <a:bodyPr/>
          <a:lstStyle>
            <a:lvl1pPr algn="ctr">
              <a:defRPr sz="1067"/>
            </a:lvl1pPr>
          </a:lstStyle>
          <a:p>
            <a:pPr lvl="0"/>
            <a:r>
              <a:rPr lang="fr-FR"/>
              <a:t>Job </a:t>
            </a:r>
            <a:r>
              <a:rPr lang="fr-FR" err="1"/>
              <a:t>title</a:t>
            </a:r>
            <a:endParaRPr lang="fr-FR"/>
          </a:p>
        </p:txBody>
      </p:sp>
      <p:sp>
        <p:nvSpPr>
          <p:cNvPr id="221" name="Espace réservé du texte 10">
            <a:extLst>
              <a:ext uri="{FF2B5EF4-FFF2-40B4-BE49-F238E27FC236}">
                <a16:creationId xmlns:a16="http://schemas.microsoft.com/office/drawing/2014/main" id="{E684B5C5-6E26-40CC-85AB-22EB6211F217}"/>
              </a:ext>
            </a:extLst>
          </p:cNvPr>
          <p:cNvSpPr>
            <a:spLocks noGrp="1"/>
          </p:cNvSpPr>
          <p:nvPr>
            <p:ph type="body" sz="quarter" idx="182" hasCustomPrompt="1"/>
          </p:nvPr>
        </p:nvSpPr>
        <p:spPr>
          <a:xfrm>
            <a:off x="4629044" y="5449651"/>
            <a:ext cx="712336" cy="300832"/>
          </a:xfrm>
        </p:spPr>
        <p:txBody>
          <a:bodyPr/>
          <a:lstStyle>
            <a:lvl1pPr algn="ctr">
              <a:defRPr sz="1067">
                <a:latin typeface="+mj-lt"/>
              </a:defRPr>
            </a:lvl1pPr>
          </a:lstStyle>
          <a:p>
            <a:pPr lvl="0"/>
            <a:r>
              <a:rPr lang="fr-FR" err="1"/>
              <a:t>Surname</a:t>
            </a:r>
            <a:r>
              <a:rPr lang="fr-FR"/>
              <a:t> Name</a:t>
            </a:r>
          </a:p>
        </p:txBody>
      </p:sp>
      <p:sp>
        <p:nvSpPr>
          <p:cNvPr id="222" name="Espace réservé du texte 10">
            <a:extLst>
              <a:ext uri="{FF2B5EF4-FFF2-40B4-BE49-F238E27FC236}">
                <a16:creationId xmlns:a16="http://schemas.microsoft.com/office/drawing/2014/main" id="{DB7F8EF9-1308-4FF8-A962-52515C7D6143}"/>
              </a:ext>
            </a:extLst>
          </p:cNvPr>
          <p:cNvSpPr>
            <a:spLocks noGrp="1"/>
          </p:cNvSpPr>
          <p:nvPr>
            <p:ph type="body" sz="quarter" idx="183" hasCustomPrompt="1"/>
          </p:nvPr>
        </p:nvSpPr>
        <p:spPr>
          <a:xfrm>
            <a:off x="4626177" y="5822137"/>
            <a:ext cx="713019" cy="351387"/>
          </a:xfrm>
        </p:spPr>
        <p:txBody>
          <a:bodyPr/>
          <a:lstStyle>
            <a:lvl1pPr algn="ctr">
              <a:defRPr sz="1067"/>
            </a:lvl1pPr>
          </a:lstStyle>
          <a:p>
            <a:pPr lvl="0"/>
            <a:r>
              <a:rPr lang="fr-FR"/>
              <a:t>Job </a:t>
            </a:r>
            <a:r>
              <a:rPr lang="fr-FR" err="1"/>
              <a:t>title</a:t>
            </a:r>
            <a:endParaRPr lang="fr-FR"/>
          </a:p>
        </p:txBody>
      </p:sp>
      <p:sp>
        <p:nvSpPr>
          <p:cNvPr id="224" name="Espace réservé du texte 10">
            <a:extLst>
              <a:ext uri="{FF2B5EF4-FFF2-40B4-BE49-F238E27FC236}">
                <a16:creationId xmlns:a16="http://schemas.microsoft.com/office/drawing/2014/main" id="{3CE80BA0-C4F2-42F9-8A84-655E1E674891}"/>
              </a:ext>
            </a:extLst>
          </p:cNvPr>
          <p:cNvSpPr>
            <a:spLocks noGrp="1"/>
          </p:cNvSpPr>
          <p:nvPr>
            <p:ph type="body" sz="quarter" idx="185" hasCustomPrompt="1"/>
          </p:nvPr>
        </p:nvSpPr>
        <p:spPr>
          <a:xfrm>
            <a:off x="6957628" y="5449651"/>
            <a:ext cx="712336" cy="300832"/>
          </a:xfrm>
        </p:spPr>
        <p:txBody>
          <a:bodyPr/>
          <a:lstStyle>
            <a:lvl1pPr algn="ctr">
              <a:defRPr sz="1067">
                <a:latin typeface="+mj-lt"/>
              </a:defRPr>
            </a:lvl1pPr>
          </a:lstStyle>
          <a:p>
            <a:pPr lvl="0"/>
            <a:r>
              <a:rPr lang="fr-FR" err="1"/>
              <a:t>Surname</a:t>
            </a:r>
            <a:r>
              <a:rPr lang="fr-FR"/>
              <a:t> Name</a:t>
            </a:r>
          </a:p>
        </p:txBody>
      </p:sp>
      <p:sp>
        <p:nvSpPr>
          <p:cNvPr id="225" name="Espace réservé du texte 10">
            <a:extLst>
              <a:ext uri="{FF2B5EF4-FFF2-40B4-BE49-F238E27FC236}">
                <a16:creationId xmlns:a16="http://schemas.microsoft.com/office/drawing/2014/main" id="{AD538293-2695-468C-B7D7-1C10F57B1C0F}"/>
              </a:ext>
            </a:extLst>
          </p:cNvPr>
          <p:cNvSpPr>
            <a:spLocks noGrp="1"/>
          </p:cNvSpPr>
          <p:nvPr>
            <p:ph type="body" sz="quarter" idx="186" hasCustomPrompt="1"/>
          </p:nvPr>
        </p:nvSpPr>
        <p:spPr>
          <a:xfrm>
            <a:off x="6954761" y="5822137"/>
            <a:ext cx="713019" cy="351387"/>
          </a:xfrm>
        </p:spPr>
        <p:txBody>
          <a:bodyPr/>
          <a:lstStyle>
            <a:lvl1pPr algn="ctr">
              <a:defRPr sz="1067"/>
            </a:lvl1pPr>
          </a:lstStyle>
          <a:p>
            <a:pPr lvl="0"/>
            <a:r>
              <a:rPr lang="fr-FR"/>
              <a:t>Job </a:t>
            </a:r>
            <a:r>
              <a:rPr lang="fr-FR" err="1"/>
              <a:t>title</a:t>
            </a:r>
            <a:endParaRPr lang="fr-FR"/>
          </a:p>
        </p:txBody>
      </p:sp>
      <p:sp>
        <p:nvSpPr>
          <p:cNvPr id="227" name="Espace réservé du texte 10">
            <a:extLst>
              <a:ext uri="{FF2B5EF4-FFF2-40B4-BE49-F238E27FC236}">
                <a16:creationId xmlns:a16="http://schemas.microsoft.com/office/drawing/2014/main" id="{90F050B9-8388-42B3-A937-0D91E828E2CE}"/>
              </a:ext>
            </a:extLst>
          </p:cNvPr>
          <p:cNvSpPr>
            <a:spLocks noGrp="1"/>
          </p:cNvSpPr>
          <p:nvPr>
            <p:ph type="body" sz="quarter" idx="188" hasCustomPrompt="1"/>
          </p:nvPr>
        </p:nvSpPr>
        <p:spPr>
          <a:xfrm>
            <a:off x="8510017" y="5449651"/>
            <a:ext cx="712336" cy="300832"/>
          </a:xfrm>
        </p:spPr>
        <p:txBody>
          <a:bodyPr/>
          <a:lstStyle>
            <a:lvl1pPr algn="ctr">
              <a:defRPr sz="1067">
                <a:latin typeface="+mj-lt"/>
              </a:defRPr>
            </a:lvl1pPr>
          </a:lstStyle>
          <a:p>
            <a:pPr lvl="0"/>
            <a:r>
              <a:rPr lang="fr-FR" err="1"/>
              <a:t>Surname</a:t>
            </a:r>
            <a:r>
              <a:rPr lang="fr-FR"/>
              <a:t> Name</a:t>
            </a:r>
          </a:p>
        </p:txBody>
      </p:sp>
      <p:sp>
        <p:nvSpPr>
          <p:cNvPr id="228" name="Espace réservé du texte 10">
            <a:extLst>
              <a:ext uri="{FF2B5EF4-FFF2-40B4-BE49-F238E27FC236}">
                <a16:creationId xmlns:a16="http://schemas.microsoft.com/office/drawing/2014/main" id="{3B5A8C30-94A0-4CDA-B755-E5B14FD1E453}"/>
              </a:ext>
            </a:extLst>
          </p:cNvPr>
          <p:cNvSpPr>
            <a:spLocks noGrp="1"/>
          </p:cNvSpPr>
          <p:nvPr>
            <p:ph type="body" sz="quarter" idx="189" hasCustomPrompt="1"/>
          </p:nvPr>
        </p:nvSpPr>
        <p:spPr>
          <a:xfrm>
            <a:off x="8507152" y="5822137"/>
            <a:ext cx="713019" cy="351387"/>
          </a:xfrm>
        </p:spPr>
        <p:txBody>
          <a:bodyPr/>
          <a:lstStyle>
            <a:lvl1pPr algn="ctr">
              <a:defRPr sz="1067"/>
            </a:lvl1pPr>
          </a:lstStyle>
          <a:p>
            <a:pPr lvl="0"/>
            <a:r>
              <a:rPr lang="fr-FR"/>
              <a:t>Job </a:t>
            </a:r>
            <a:r>
              <a:rPr lang="fr-FR" err="1"/>
              <a:t>title</a:t>
            </a:r>
            <a:endParaRPr lang="fr-FR"/>
          </a:p>
        </p:txBody>
      </p:sp>
      <p:sp>
        <p:nvSpPr>
          <p:cNvPr id="230" name="Espace réservé du texte 10">
            <a:extLst>
              <a:ext uri="{FF2B5EF4-FFF2-40B4-BE49-F238E27FC236}">
                <a16:creationId xmlns:a16="http://schemas.microsoft.com/office/drawing/2014/main" id="{3F5594C1-5E40-49F5-BD0D-C1BDF893D393}"/>
              </a:ext>
            </a:extLst>
          </p:cNvPr>
          <p:cNvSpPr>
            <a:spLocks noGrp="1"/>
          </p:cNvSpPr>
          <p:nvPr>
            <p:ph type="body" sz="quarter" idx="191" hasCustomPrompt="1"/>
          </p:nvPr>
        </p:nvSpPr>
        <p:spPr>
          <a:xfrm>
            <a:off x="10062407" y="5449651"/>
            <a:ext cx="712336" cy="300832"/>
          </a:xfrm>
        </p:spPr>
        <p:txBody>
          <a:bodyPr/>
          <a:lstStyle>
            <a:lvl1pPr algn="ctr">
              <a:defRPr sz="1067">
                <a:latin typeface="+mj-lt"/>
              </a:defRPr>
            </a:lvl1pPr>
          </a:lstStyle>
          <a:p>
            <a:pPr lvl="0"/>
            <a:r>
              <a:rPr lang="fr-FR" err="1"/>
              <a:t>Surname</a:t>
            </a:r>
            <a:r>
              <a:rPr lang="fr-FR"/>
              <a:t> Name</a:t>
            </a:r>
          </a:p>
        </p:txBody>
      </p:sp>
      <p:sp>
        <p:nvSpPr>
          <p:cNvPr id="231" name="Espace réservé du texte 10">
            <a:extLst>
              <a:ext uri="{FF2B5EF4-FFF2-40B4-BE49-F238E27FC236}">
                <a16:creationId xmlns:a16="http://schemas.microsoft.com/office/drawing/2014/main" id="{31B83143-CF79-407B-BCEF-AC19F92F2262}"/>
              </a:ext>
            </a:extLst>
          </p:cNvPr>
          <p:cNvSpPr>
            <a:spLocks noGrp="1"/>
          </p:cNvSpPr>
          <p:nvPr>
            <p:ph type="body" sz="quarter" idx="192" hasCustomPrompt="1"/>
          </p:nvPr>
        </p:nvSpPr>
        <p:spPr>
          <a:xfrm>
            <a:off x="10059541" y="5822137"/>
            <a:ext cx="713019" cy="351387"/>
          </a:xfrm>
        </p:spPr>
        <p:txBody>
          <a:bodyPr/>
          <a:lstStyle>
            <a:lvl1pPr algn="ctr">
              <a:defRPr sz="1067"/>
            </a:lvl1pPr>
          </a:lstStyle>
          <a:p>
            <a:pPr lvl="0"/>
            <a:r>
              <a:rPr lang="fr-FR"/>
              <a:t>Job </a:t>
            </a:r>
            <a:r>
              <a:rPr lang="fr-FR" err="1"/>
              <a:t>title</a:t>
            </a:r>
            <a:endParaRPr lang="fr-FR"/>
          </a:p>
        </p:txBody>
      </p:sp>
      <p:sp>
        <p:nvSpPr>
          <p:cNvPr id="236" name="Espace réservé du texte 10">
            <a:extLst>
              <a:ext uri="{FF2B5EF4-FFF2-40B4-BE49-F238E27FC236}">
                <a16:creationId xmlns:a16="http://schemas.microsoft.com/office/drawing/2014/main" id="{70F5F89E-5399-4B77-BB72-297F52028DFD}"/>
              </a:ext>
            </a:extLst>
          </p:cNvPr>
          <p:cNvSpPr>
            <a:spLocks noGrp="1"/>
          </p:cNvSpPr>
          <p:nvPr>
            <p:ph type="body" sz="quarter" idx="197" hasCustomPrompt="1"/>
          </p:nvPr>
        </p:nvSpPr>
        <p:spPr>
          <a:xfrm>
            <a:off x="6181433" y="5449651"/>
            <a:ext cx="712336" cy="300832"/>
          </a:xfrm>
        </p:spPr>
        <p:txBody>
          <a:bodyPr/>
          <a:lstStyle>
            <a:lvl1pPr algn="ctr">
              <a:defRPr sz="1067">
                <a:latin typeface="+mj-lt"/>
              </a:defRPr>
            </a:lvl1pPr>
          </a:lstStyle>
          <a:p>
            <a:pPr lvl="0"/>
            <a:r>
              <a:rPr lang="fr-FR" err="1"/>
              <a:t>Surname</a:t>
            </a:r>
            <a:r>
              <a:rPr lang="fr-FR"/>
              <a:t> Name</a:t>
            </a:r>
          </a:p>
        </p:txBody>
      </p:sp>
      <p:sp>
        <p:nvSpPr>
          <p:cNvPr id="237" name="Espace réservé du texte 10">
            <a:extLst>
              <a:ext uri="{FF2B5EF4-FFF2-40B4-BE49-F238E27FC236}">
                <a16:creationId xmlns:a16="http://schemas.microsoft.com/office/drawing/2014/main" id="{4C6B40D3-B45D-47AC-BB91-349D46A6ACD8}"/>
              </a:ext>
            </a:extLst>
          </p:cNvPr>
          <p:cNvSpPr>
            <a:spLocks noGrp="1"/>
          </p:cNvSpPr>
          <p:nvPr>
            <p:ph type="body" sz="quarter" idx="198" hasCustomPrompt="1"/>
          </p:nvPr>
        </p:nvSpPr>
        <p:spPr>
          <a:xfrm>
            <a:off x="6178568" y="5822137"/>
            <a:ext cx="713019" cy="351387"/>
          </a:xfrm>
        </p:spPr>
        <p:txBody>
          <a:bodyPr/>
          <a:lstStyle>
            <a:lvl1pPr algn="ctr">
              <a:defRPr sz="1067"/>
            </a:lvl1pPr>
          </a:lstStyle>
          <a:p>
            <a:pPr lvl="0"/>
            <a:r>
              <a:rPr lang="fr-FR"/>
              <a:t>Job </a:t>
            </a:r>
            <a:r>
              <a:rPr lang="fr-FR" err="1"/>
              <a:t>title</a:t>
            </a:r>
            <a:endParaRPr lang="fr-FR"/>
          </a:p>
        </p:txBody>
      </p:sp>
      <p:sp>
        <p:nvSpPr>
          <p:cNvPr id="239" name="Espace réservé du texte 10">
            <a:extLst>
              <a:ext uri="{FF2B5EF4-FFF2-40B4-BE49-F238E27FC236}">
                <a16:creationId xmlns:a16="http://schemas.microsoft.com/office/drawing/2014/main" id="{4E480981-9485-4E0B-9F05-610CABF37F32}"/>
              </a:ext>
            </a:extLst>
          </p:cNvPr>
          <p:cNvSpPr>
            <a:spLocks noGrp="1"/>
          </p:cNvSpPr>
          <p:nvPr>
            <p:ph type="body" sz="quarter" idx="200" hasCustomPrompt="1"/>
          </p:nvPr>
        </p:nvSpPr>
        <p:spPr>
          <a:xfrm>
            <a:off x="7733823" y="5449651"/>
            <a:ext cx="712336" cy="300832"/>
          </a:xfrm>
        </p:spPr>
        <p:txBody>
          <a:bodyPr/>
          <a:lstStyle>
            <a:lvl1pPr algn="ctr">
              <a:defRPr sz="1067">
                <a:latin typeface="+mj-lt"/>
              </a:defRPr>
            </a:lvl1pPr>
          </a:lstStyle>
          <a:p>
            <a:pPr lvl="0"/>
            <a:r>
              <a:rPr lang="fr-FR" err="1"/>
              <a:t>Surname</a:t>
            </a:r>
            <a:r>
              <a:rPr lang="fr-FR"/>
              <a:t> Name</a:t>
            </a:r>
          </a:p>
        </p:txBody>
      </p:sp>
      <p:sp>
        <p:nvSpPr>
          <p:cNvPr id="240" name="Espace réservé du texte 10">
            <a:extLst>
              <a:ext uri="{FF2B5EF4-FFF2-40B4-BE49-F238E27FC236}">
                <a16:creationId xmlns:a16="http://schemas.microsoft.com/office/drawing/2014/main" id="{B53E5236-F378-4AEF-8C30-1557BB5EFBF0}"/>
              </a:ext>
            </a:extLst>
          </p:cNvPr>
          <p:cNvSpPr>
            <a:spLocks noGrp="1"/>
          </p:cNvSpPr>
          <p:nvPr>
            <p:ph type="body" sz="quarter" idx="201" hasCustomPrompt="1"/>
          </p:nvPr>
        </p:nvSpPr>
        <p:spPr>
          <a:xfrm>
            <a:off x="7730957" y="5822137"/>
            <a:ext cx="713019" cy="351387"/>
          </a:xfrm>
        </p:spPr>
        <p:txBody>
          <a:bodyPr/>
          <a:lstStyle>
            <a:lvl1pPr algn="ctr">
              <a:defRPr sz="1067"/>
            </a:lvl1pPr>
          </a:lstStyle>
          <a:p>
            <a:pPr lvl="0"/>
            <a:r>
              <a:rPr lang="fr-FR"/>
              <a:t>Job </a:t>
            </a:r>
            <a:r>
              <a:rPr lang="fr-FR" err="1"/>
              <a:t>title</a:t>
            </a:r>
            <a:endParaRPr lang="fr-FR"/>
          </a:p>
        </p:txBody>
      </p:sp>
      <p:sp>
        <p:nvSpPr>
          <p:cNvPr id="242" name="Espace réservé du texte 10">
            <a:extLst>
              <a:ext uri="{FF2B5EF4-FFF2-40B4-BE49-F238E27FC236}">
                <a16:creationId xmlns:a16="http://schemas.microsoft.com/office/drawing/2014/main" id="{743D42A3-D2CD-4EC6-BF61-7D2542564C8C}"/>
              </a:ext>
            </a:extLst>
          </p:cNvPr>
          <p:cNvSpPr>
            <a:spLocks noGrp="1"/>
          </p:cNvSpPr>
          <p:nvPr>
            <p:ph type="body" sz="quarter" idx="203" hasCustomPrompt="1"/>
          </p:nvPr>
        </p:nvSpPr>
        <p:spPr>
          <a:xfrm>
            <a:off x="9286212" y="5449651"/>
            <a:ext cx="712336" cy="300832"/>
          </a:xfrm>
        </p:spPr>
        <p:txBody>
          <a:bodyPr/>
          <a:lstStyle>
            <a:lvl1pPr algn="ctr">
              <a:defRPr sz="1067">
                <a:latin typeface="+mj-lt"/>
              </a:defRPr>
            </a:lvl1pPr>
          </a:lstStyle>
          <a:p>
            <a:pPr lvl="0"/>
            <a:r>
              <a:rPr lang="fr-FR" err="1"/>
              <a:t>Surname</a:t>
            </a:r>
            <a:r>
              <a:rPr lang="fr-FR"/>
              <a:t> Name</a:t>
            </a:r>
          </a:p>
        </p:txBody>
      </p:sp>
      <p:sp>
        <p:nvSpPr>
          <p:cNvPr id="243" name="Espace réservé du texte 10">
            <a:extLst>
              <a:ext uri="{FF2B5EF4-FFF2-40B4-BE49-F238E27FC236}">
                <a16:creationId xmlns:a16="http://schemas.microsoft.com/office/drawing/2014/main" id="{7A9CB609-50A1-488F-86FD-30ECEA006072}"/>
              </a:ext>
            </a:extLst>
          </p:cNvPr>
          <p:cNvSpPr>
            <a:spLocks noGrp="1"/>
          </p:cNvSpPr>
          <p:nvPr>
            <p:ph type="body" sz="quarter" idx="204" hasCustomPrompt="1"/>
          </p:nvPr>
        </p:nvSpPr>
        <p:spPr>
          <a:xfrm>
            <a:off x="9283345" y="5822137"/>
            <a:ext cx="713019" cy="351387"/>
          </a:xfrm>
        </p:spPr>
        <p:txBody>
          <a:bodyPr/>
          <a:lstStyle>
            <a:lvl1pPr algn="ctr">
              <a:defRPr sz="1067"/>
            </a:lvl1pPr>
          </a:lstStyle>
          <a:p>
            <a:pPr lvl="0"/>
            <a:r>
              <a:rPr lang="fr-FR"/>
              <a:t>Job </a:t>
            </a:r>
            <a:r>
              <a:rPr lang="fr-FR" err="1"/>
              <a:t>title</a:t>
            </a:r>
            <a:endParaRPr lang="fr-FR"/>
          </a:p>
        </p:txBody>
      </p:sp>
      <p:sp>
        <p:nvSpPr>
          <p:cNvPr id="248" name="Espace réservé pour une image  5">
            <a:extLst>
              <a:ext uri="{FF2B5EF4-FFF2-40B4-BE49-F238E27FC236}">
                <a16:creationId xmlns:a16="http://schemas.microsoft.com/office/drawing/2014/main" id="{F8C34F72-6516-41FF-94E9-13C69240B13E}"/>
              </a:ext>
            </a:extLst>
          </p:cNvPr>
          <p:cNvSpPr>
            <a:spLocks noGrp="1"/>
          </p:cNvSpPr>
          <p:nvPr>
            <p:ph type="pic" sz="quarter" idx="205" hasCustomPrompt="1"/>
          </p:nvPr>
        </p:nvSpPr>
        <p:spPr>
          <a:xfrm>
            <a:off x="808493" y="3041276"/>
            <a:ext cx="687587" cy="687584"/>
          </a:xfrm>
          <a:prstGeom prst="ellipse">
            <a:avLst/>
          </a:prstGeom>
        </p:spPr>
        <p:txBody>
          <a:bodyPr anchor="ctr"/>
          <a:lstStyle>
            <a:lvl1pPr algn="ctr">
              <a:defRPr sz="1200"/>
            </a:lvl1pPr>
          </a:lstStyle>
          <a:p>
            <a:r>
              <a:rPr lang="fr-FR"/>
              <a:t> </a:t>
            </a:r>
          </a:p>
        </p:txBody>
      </p:sp>
      <p:sp>
        <p:nvSpPr>
          <p:cNvPr id="249" name="Espace réservé pour une image  5">
            <a:extLst>
              <a:ext uri="{FF2B5EF4-FFF2-40B4-BE49-F238E27FC236}">
                <a16:creationId xmlns:a16="http://schemas.microsoft.com/office/drawing/2014/main" id="{FF4CED56-C3C1-497A-9E30-311B4C64155C}"/>
              </a:ext>
            </a:extLst>
          </p:cNvPr>
          <p:cNvSpPr>
            <a:spLocks noGrp="1"/>
          </p:cNvSpPr>
          <p:nvPr>
            <p:ph type="pic" sz="quarter" idx="206" hasCustomPrompt="1"/>
          </p:nvPr>
        </p:nvSpPr>
        <p:spPr>
          <a:xfrm>
            <a:off x="1584688" y="3041276"/>
            <a:ext cx="687587" cy="687584"/>
          </a:xfrm>
          <a:prstGeom prst="ellipse">
            <a:avLst/>
          </a:prstGeom>
        </p:spPr>
        <p:txBody>
          <a:bodyPr anchor="ctr"/>
          <a:lstStyle>
            <a:lvl1pPr algn="ctr">
              <a:defRPr sz="1200"/>
            </a:lvl1pPr>
          </a:lstStyle>
          <a:p>
            <a:r>
              <a:rPr lang="fr-FR"/>
              <a:t> </a:t>
            </a:r>
          </a:p>
        </p:txBody>
      </p:sp>
      <p:sp>
        <p:nvSpPr>
          <p:cNvPr id="250" name="Espace réservé pour une image  5">
            <a:extLst>
              <a:ext uri="{FF2B5EF4-FFF2-40B4-BE49-F238E27FC236}">
                <a16:creationId xmlns:a16="http://schemas.microsoft.com/office/drawing/2014/main" id="{410271EC-D671-49E5-9E15-DA85C0F97FCC}"/>
              </a:ext>
            </a:extLst>
          </p:cNvPr>
          <p:cNvSpPr>
            <a:spLocks noGrp="1"/>
          </p:cNvSpPr>
          <p:nvPr>
            <p:ph type="pic" sz="quarter" idx="207" hasCustomPrompt="1"/>
          </p:nvPr>
        </p:nvSpPr>
        <p:spPr>
          <a:xfrm>
            <a:off x="2360881" y="3041276"/>
            <a:ext cx="687587" cy="687584"/>
          </a:xfrm>
          <a:prstGeom prst="ellipse">
            <a:avLst/>
          </a:prstGeom>
        </p:spPr>
        <p:txBody>
          <a:bodyPr anchor="ctr"/>
          <a:lstStyle>
            <a:lvl1pPr algn="ctr">
              <a:defRPr sz="1200"/>
            </a:lvl1pPr>
          </a:lstStyle>
          <a:p>
            <a:r>
              <a:rPr lang="fr-FR"/>
              <a:t> </a:t>
            </a:r>
          </a:p>
        </p:txBody>
      </p:sp>
      <p:sp>
        <p:nvSpPr>
          <p:cNvPr id="251" name="Espace réservé pour une image  5">
            <a:extLst>
              <a:ext uri="{FF2B5EF4-FFF2-40B4-BE49-F238E27FC236}">
                <a16:creationId xmlns:a16="http://schemas.microsoft.com/office/drawing/2014/main" id="{501A33B5-C38A-42D3-A0BE-9B464A7EE07D}"/>
              </a:ext>
            </a:extLst>
          </p:cNvPr>
          <p:cNvSpPr>
            <a:spLocks noGrp="1"/>
          </p:cNvSpPr>
          <p:nvPr>
            <p:ph type="pic" sz="quarter" idx="208" hasCustomPrompt="1"/>
          </p:nvPr>
        </p:nvSpPr>
        <p:spPr>
          <a:xfrm>
            <a:off x="3137077" y="3041276"/>
            <a:ext cx="687587" cy="687584"/>
          </a:xfrm>
          <a:prstGeom prst="ellipse">
            <a:avLst/>
          </a:prstGeom>
        </p:spPr>
        <p:txBody>
          <a:bodyPr anchor="ctr"/>
          <a:lstStyle>
            <a:lvl1pPr algn="ctr">
              <a:defRPr sz="1200"/>
            </a:lvl1pPr>
          </a:lstStyle>
          <a:p>
            <a:r>
              <a:rPr lang="fr-FR"/>
              <a:t> </a:t>
            </a:r>
          </a:p>
        </p:txBody>
      </p:sp>
      <p:sp>
        <p:nvSpPr>
          <p:cNvPr id="252" name="Espace réservé pour une image  5">
            <a:extLst>
              <a:ext uri="{FF2B5EF4-FFF2-40B4-BE49-F238E27FC236}">
                <a16:creationId xmlns:a16="http://schemas.microsoft.com/office/drawing/2014/main" id="{6B6DA7AA-5A95-456D-ADDE-B40ED938F11D}"/>
              </a:ext>
            </a:extLst>
          </p:cNvPr>
          <p:cNvSpPr>
            <a:spLocks noGrp="1"/>
          </p:cNvSpPr>
          <p:nvPr>
            <p:ph type="pic" sz="quarter" idx="209" hasCustomPrompt="1"/>
          </p:nvPr>
        </p:nvSpPr>
        <p:spPr>
          <a:xfrm>
            <a:off x="4689465" y="3041276"/>
            <a:ext cx="687587" cy="687584"/>
          </a:xfrm>
          <a:prstGeom prst="ellipse">
            <a:avLst/>
          </a:prstGeom>
        </p:spPr>
        <p:txBody>
          <a:bodyPr anchor="ctr"/>
          <a:lstStyle>
            <a:lvl1pPr algn="ctr">
              <a:defRPr sz="1200"/>
            </a:lvl1pPr>
          </a:lstStyle>
          <a:p>
            <a:r>
              <a:rPr lang="fr-FR"/>
              <a:t> </a:t>
            </a:r>
          </a:p>
        </p:txBody>
      </p:sp>
      <p:sp>
        <p:nvSpPr>
          <p:cNvPr id="253" name="Espace réservé pour une image  5">
            <a:extLst>
              <a:ext uri="{FF2B5EF4-FFF2-40B4-BE49-F238E27FC236}">
                <a16:creationId xmlns:a16="http://schemas.microsoft.com/office/drawing/2014/main" id="{7AC57316-C1E0-4552-9853-A553EC00A283}"/>
              </a:ext>
            </a:extLst>
          </p:cNvPr>
          <p:cNvSpPr>
            <a:spLocks noGrp="1"/>
          </p:cNvSpPr>
          <p:nvPr>
            <p:ph type="pic" sz="quarter" idx="210" hasCustomPrompt="1"/>
          </p:nvPr>
        </p:nvSpPr>
        <p:spPr>
          <a:xfrm>
            <a:off x="3913272" y="3041276"/>
            <a:ext cx="687587" cy="687584"/>
          </a:xfrm>
          <a:prstGeom prst="ellipse">
            <a:avLst/>
          </a:prstGeom>
        </p:spPr>
        <p:txBody>
          <a:bodyPr anchor="ctr"/>
          <a:lstStyle>
            <a:lvl1pPr algn="ctr">
              <a:defRPr sz="1200"/>
            </a:lvl1pPr>
          </a:lstStyle>
          <a:p>
            <a:r>
              <a:rPr lang="fr-FR"/>
              <a:t> </a:t>
            </a:r>
          </a:p>
        </p:txBody>
      </p:sp>
      <p:sp>
        <p:nvSpPr>
          <p:cNvPr id="254" name="Espace réservé pour une image  5">
            <a:extLst>
              <a:ext uri="{FF2B5EF4-FFF2-40B4-BE49-F238E27FC236}">
                <a16:creationId xmlns:a16="http://schemas.microsoft.com/office/drawing/2014/main" id="{DC2EDA19-32CB-4135-B2E2-E496761A0913}"/>
              </a:ext>
            </a:extLst>
          </p:cNvPr>
          <p:cNvSpPr>
            <a:spLocks noGrp="1"/>
          </p:cNvSpPr>
          <p:nvPr>
            <p:ph type="pic" sz="quarter" idx="211" hasCustomPrompt="1"/>
          </p:nvPr>
        </p:nvSpPr>
        <p:spPr>
          <a:xfrm>
            <a:off x="6241856" y="3041276"/>
            <a:ext cx="687587" cy="687584"/>
          </a:xfrm>
          <a:prstGeom prst="ellipse">
            <a:avLst/>
          </a:prstGeom>
        </p:spPr>
        <p:txBody>
          <a:bodyPr anchor="ctr"/>
          <a:lstStyle>
            <a:lvl1pPr algn="ctr">
              <a:defRPr sz="1200"/>
            </a:lvl1pPr>
          </a:lstStyle>
          <a:p>
            <a:r>
              <a:rPr lang="fr-FR"/>
              <a:t> </a:t>
            </a:r>
          </a:p>
        </p:txBody>
      </p:sp>
      <p:sp>
        <p:nvSpPr>
          <p:cNvPr id="255" name="Espace réservé pour une image  5">
            <a:extLst>
              <a:ext uri="{FF2B5EF4-FFF2-40B4-BE49-F238E27FC236}">
                <a16:creationId xmlns:a16="http://schemas.microsoft.com/office/drawing/2014/main" id="{412A5257-C5AD-4E52-9E91-3B3394131F04}"/>
              </a:ext>
            </a:extLst>
          </p:cNvPr>
          <p:cNvSpPr>
            <a:spLocks noGrp="1"/>
          </p:cNvSpPr>
          <p:nvPr>
            <p:ph type="pic" sz="quarter" idx="212" hasCustomPrompt="1"/>
          </p:nvPr>
        </p:nvSpPr>
        <p:spPr>
          <a:xfrm>
            <a:off x="7794245" y="3041276"/>
            <a:ext cx="687587" cy="687584"/>
          </a:xfrm>
          <a:prstGeom prst="ellipse">
            <a:avLst/>
          </a:prstGeom>
        </p:spPr>
        <p:txBody>
          <a:bodyPr anchor="ctr"/>
          <a:lstStyle>
            <a:lvl1pPr algn="ctr">
              <a:defRPr sz="1200"/>
            </a:lvl1pPr>
          </a:lstStyle>
          <a:p>
            <a:r>
              <a:rPr lang="fr-FR"/>
              <a:t> </a:t>
            </a:r>
          </a:p>
        </p:txBody>
      </p:sp>
      <p:sp>
        <p:nvSpPr>
          <p:cNvPr id="256" name="Espace réservé pour une image  5">
            <a:extLst>
              <a:ext uri="{FF2B5EF4-FFF2-40B4-BE49-F238E27FC236}">
                <a16:creationId xmlns:a16="http://schemas.microsoft.com/office/drawing/2014/main" id="{E651FE2A-A129-494F-B576-705ED94A8964}"/>
              </a:ext>
            </a:extLst>
          </p:cNvPr>
          <p:cNvSpPr>
            <a:spLocks noGrp="1"/>
          </p:cNvSpPr>
          <p:nvPr>
            <p:ph type="pic" sz="quarter" idx="213" hasCustomPrompt="1"/>
          </p:nvPr>
        </p:nvSpPr>
        <p:spPr>
          <a:xfrm>
            <a:off x="9346633" y="3041276"/>
            <a:ext cx="687587" cy="687584"/>
          </a:xfrm>
          <a:prstGeom prst="ellipse">
            <a:avLst/>
          </a:prstGeom>
        </p:spPr>
        <p:txBody>
          <a:bodyPr anchor="ctr"/>
          <a:lstStyle>
            <a:lvl1pPr algn="ctr">
              <a:defRPr sz="1200"/>
            </a:lvl1pPr>
          </a:lstStyle>
          <a:p>
            <a:r>
              <a:rPr lang="fr-FR"/>
              <a:t> </a:t>
            </a:r>
          </a:p>
        </p:txBody>
      </p:sp>
      <p:sp>
        <p:nvSpPr>
          <p:cNvPr id="257" name="Espace réservé pour une image  5">
            <a:extLst>
              <a:ext uri="{FF2B5EF4-FFF2-40B4-BE49-F238E27FC236}">
                <a16:creationId xmlns:a16="http://schemas.microsoft.com/office/drawing/2014/main" id="{A18774AB-C029-4330-860E-04C8D65E4F34}"/>
              </a:ext>
            </a:extLst>
          </p:cNvPr>
          <p:cNvSpPr>
            <a:spLocks noGrp="1"/>
          </p:cNvSpPr>
          <p:nvPr>
            <p:ph type="pic" sz="quarter" idx="214" hasCustomPrompt="1"/>
          </p:nvPr>
        </p:nvSpPr>
        <p:spPr>
          <a:xfrm>
            <a:off x="10899017" y="3041276"/>
            <a:ext cx="687587" cy="687584"/>
          </a:xfrm>
          <a:prstGeom prst="ellipse">
            <a:avLst/>
          </a:prstGeom>
        </p:spPr>
        <p:txBody>
          <a:bodyPr anchor="ctr"/>
          <a:lstStyle>
            <a:lvl1pPr algn="ctr">
              <a:defRPr sz="1200"/>
            </a:lvl1pPr>
          </a:lstStyle>
          <a:p>
            <a:r>
              <a:rPr lang="fr-FR"/>
              <a:t> </a:t>
            </a:r>
          </a:p>
        </p:txBody>
      </p:sp>
      <p:sp>
        <p:nvSpPr>
          <p:cNvPr id="258" name="Espace réservé pour une image  5">
            <a:extLst>
              <a:ext uri="{FF2B5EF4-FFF2-40B4-BE49-F238E27FC236}">
                <a16:creationId xmlns:a16="http://schemas.microsoft.com/office/drawing/2014/main" id="{CD36A3B6-CE57-4F3E-8716-623024F60130}"/>
              </a:ext>
            </a:extLst>
          </p:cNvPr>
          <p:cNvSpPr>
            <a:spLocks noGrp="1"/>
          </p:cNvSpPr>
          <p:nvPr>
            <p:ph type="pic" sz="quarter" idx="215" hasCustomPrompt="1"/>
          </p:nvPr>
        </p:nvSpPr>
        <p:spPr>
          <a:xfrm>
            <a:off x="5465661" y="3041276"/>
            <a:ext cx="687587" cy="687584"/>
          </a:xfrm>
          <a:prstGeom prst="ellipse">
            <a:avLst/>
          </a:prstGeom>
        </p:spPr>
        <p:txBody>
          <a:bodyPr anchor="ctr"/>
          <a:lstStyle>
            <a:lvl1pPr algn="ctr">
              <a:defRPr sz="1200"/>
            </a:lvl1pPr>
          </a:lstStyle>
          <a:p>
            <a:r>
              <a:rPr lang="fr-FR"/>
              <a:t> </a:t>
            </a:r>
          </a:p>
        </p:txBody>
      </p:sp>
      <p:sp>
        <p:nvSpPr>
          <p:cNvPr id="259" name="Espace réservé pour une image  5">
            <a:extLst>
              <a:ext uri="{FF2B5EF4-FFF2-40B4-BE49-F238E27FC236}">
                <a16:creationId xmlns:a16="http://schemas.microsoft.com/office/drawing/2014/main" id="{6E1725AD-A395-42C6-92E3-7C2FFC871439}"/>
              </a:ext>
            </a:extLst>
          </p:cNvPr>
          <p:cNvSpPr>
            <a:spLocks noGrp="1"/>
          </p:cNvSpPr>
          <p:nvPr>
            <p:ph type="pic" sz="quarter" idx="216" hasCustomPrompt="1"/>
          </p:nvPr>
        </p:nvSpPr>
        <p:spPr>
          <a:xfrm>
            <a:off x="7018049" y="3041276"/>
            <a:ext cx="687587" cy="687584"/>
          </a:xfrm>
          <a:prstGeom prst="ellipse">
            <a:avLst/>
          </a:prstGeom>
        </p:spPr>
        <p:txBody>
          <a:bodyPr anchor="ctr"/>
          <a:lstStyle>
            <a:lvl1pPr algn="ctr">
              <a:defRPr sz="1200"/>
            </a:lvl1pPr>
          </a:lstStyle>
          <a:p>
            <a:r>
              <a:rPr lang="fr-FR"/>
              <a:t> </a:t>
            </a:r>
          </a:p>
        </p:txBody>
      </p:sp>
      <p:sp>
        <p:nvSpPr>
          <p:cNvPr id="260" name="Espace réservé pour une image  5">
            <a:extLst>
              <a:ext uri="{FF2B5EF4-FFF2-40B4-BE49-F238E27FC236}">
                <a16:creationId xmlns:a16="http://schemas.microsoft.com/office/drawing/2014/main" id="{45FD6D99-1B00-4CF7-AD84-85CB0998DE8F}"/>
              </a:ext>
            </a:extLst>
          </p:cNvPr>
          <p:cNvSpPr>
            <a:spLocks noGrp="1"/>
          </p:cNvSpPr>
          <p:nvPr>
            <p:ph type="pic" sz="quarter" idx="217" hasCustomPrompt="1"/>
          </p:nvPr>
        </p:nvSpPr>
        <p:spPr>
          <a:xfrm>
            <a:off x="8570440" y="3041276"/>
            <a:ext cx="687587" cy="687584"/>
          </a:xfrm>
          <a:prstGeom prst="ellipse">
            <a:avLst/>
          </a:prstGeom>
        </p:spPr>
        <p:txBody>
          <a:bodyPr anchor="ctr"/>
          <a:lstStyle>
            <a:lvl1pPr algn="ctr">
              <a:defRPr sz="1200"/>
            </a:lvl1pPr>
          </a:lstStyle>
          <a:p>
            <a:r>
              <a:rPr lang="fr-FR"/>
              <a:t> </a:t>
            </a:r>
          </a:p>
        </p:txBody>
      </p:sp>
      <p:sp>
        <p:nvSpPr>
          <p:cNvPr id="261" name="Espace réservé pour une image  5">
            <a:extLst>
              <a:ext uri="{FF2B5EF4-FFF2-40B4-BE49-F238E27FC236}">
                <a16:creationId xmlns:a16="http://schemas.microsoft.com/office/drawing/2014/main" id="{B62B2DB4-024F-4642-A91D-A22390D30E36}"/>
              </a:ext>
            </a:extLst>
          </p:cNvPr>
          <p:cNvSpPr>
            <a:spLocks noGrp="1"/>
          </p:cNvSpPr>
          <p:nvPr>
            <p:ph type="pic" sz="quarter" idx="218" hasCustomPrompt="1"/>
          </p:nvPr>
        </p:nvSpPr>
        <p:spPr>
          <a:xfrm>
            <a:off x="10122829" y="3041276"/>
            <a:ext cx="687587" cy="687584"/>
          </a:xfrm>
          <a:prstGeom prst="ellipse">
            <a:avLst/>
          </a:prstGeom>
        </p:spPr>
        <p:txBody>
          <a:bodyPr anchor="ctr"/>
          <a:lstStyle>
            <a:lvl1pPr algn="ctr">
              <a:defRPr sz="1200"/>
            </a:lvl1pPr>
          </a:lstStyle>
          <a:p>
            <a:r>
              <a:rPr lang="fr-FR"/>
              <a:t> </a:t>
            </a:r>
          </a:p>
        </p:txBody>
      </p:sp>
      <p:sp>
        <p:nvSpPr>
          <p:cNvPr id="262" name="Espace réservé pour une image  5">
            <a:extLst>
              <a:ext uri="{FF2B5EF4-FFF2-40B4-BE49-F238E27FC236}">
                <a16:creationId xmlns:a16="http://schemas.microsoft.com/office/drawing/2014/main" id="{19FC91CC-51AA-4CFF-A3B3-86DEFCF6FA89}"/>
              </a:ext>
            </a:extLst>
          </p:cNvPr>
          <p:cNvSpPr>
            <a:spLocks noGrp="1"/>
          </p:cNvSpPr>
          <p:nvPr>
            <p:ph type="pic" sz="quarter" idx="219" hasCustomPrompt="1"/>
          </p:nvPr>
        </p:nvSpPr>
        <p:spPr>
          <a:xfrm>
            <a:off x="1584688" y="4706115"/>
            <a:ext cx="687587" cy="687584"/>
          </a:xfrm>
          <a:prstGeom prst="ellipse">
            <a:avLst/>
          </a:prstGeom>
        </p:spPr>
        <p:txBody>
          <a:bodyPr anchor="ctr"/>
          <a:lstStyle>
            <a:lvl1pPr algn="ctr">
              <a:defRPr sz="1200"/>
            </a:lvl1pPr>
          </a:lstStyle>
          <a:p>
            <a:r>
              <a:rPr lang="fr-FR"/>
              <a:t> </a:t>
            </a:r>
          </a:p>
        </p:txBody>
      </p:sp>
      <p:sp>
        <p:nvSpPr>
          <p:cNvPr id="263" name="Espace réservé pour une image  5">
            <a:extLst>
              <a:ext uri="{FF2B5EF4-FFF2-40B4-BE49-F238E27FC236}">
                <a16:creationId xmlns:a16="http://schemas.microsoft.com/office/drawing/2014/main" id="{C5536C83-B186-47EE-B873-2A991AAEA922}"/>
              </a:ext>
            </a:extLst>
          </p:cNvPr>
          <p:cNvSpPr>
            <a:spLocks noGrp="1"/>
          </p:cNvSpPr>
          <p:nvPr>
            <p:ph type="pic" sz="quarter" idx="220" hasCustomPrompt="1"/>
          </p:nvPr>
        </p:nvSpPr>
        <p:spPr>
          <a:xfrm>
            <a:off x="2360881" y="4706115"/>
            <a:ext cx="687587" cy="687584"/>
          </a:xfrm>
          <a:prstGeom prst="ellipse">
            <a:avLst/>
          </a:prstGeom>
        </p:spPr>
        <p:txBody>
          <a:bodyPr anchor="ctr"/>
          <a:lstStyle>
            <a:lvl1pPr algn="ctr">
              <a:defRPr sz="1200"/>
            </a:lvl1pPr>
          </a:lstStyle>
          <a:p>
            <a:r>
              <a:rPr lang="fr-FR"/>
              <a:t> </a:t>
            </a:r>
          </a:p>
        </p:txBody>
      </p:sp>
      <p:sp>
        <p:nvSpPr>
          <p:cNvPr id="264" name="Espace réservé pour une image  5">
            <a:extLst>
              <a:ext uri="{FF2B5EF4-FFF2-40B4-BE49-F238E27FC236}">
                <a16:creationId xmlns:a16="http://schemas.microsoft.com/office/drawing/2014/main" id="{E1A590B9-50DD-42B4-A243-6DAAEC8887D8}"/>
              </a:ext>
            </a:extLst>
          </p:cNvPr>
          <p:cNvSpPr>
            <a:spLocks noGrp="1"/>
          </p:cNvSpPr>
          <p:nvPr>
            <p:ph type="pic" sz="quarter" idx="221" hasCustomPrompt="1"/>
          </p:nvPr>
        </p:nvSpPr>
        <p:spPr>
          <a:xfrm>
            <a:off x="3137077" y="4706115"/>
            <a:ext cx="687587" cy="687584"/>
          </a:xfrm>
          <a:prstGeom prst="ellipse">
            <a:avLst/>
          </a:prstGeom>
        </p:spPr>
        <p:txBody>
          <a:bodyPr anchor="ctr"/>
          <a:lstStyle>
            <a:lvl1pPr algn="ctr">
              <a:defRPr sz="1200"/>
            </a:lvl1pPr>
          </a:lstStyle>
          <a:p>
            <a:r>
              <a:rPr lang="fr-FR"/>
              <a:t> </a:t>
            </a:r>
          </a:p>
        </p:txBody>
      </p:sp>
      <p:sp>
        <p:nvSpPr>
          <p:cNvPr id="265" name="Espace réservé pour une image  5">
            <a:extLst>
              <a:ext uri="{FF2B5EF4-FFF2-40B4-BE49-F238E27FC236}">
                <a16:creationId xmlns:a16="http://schemas.microsoft.com/office/drawing/2014/main" id="{76F45911-4FF4-416D-A322-9AA6F9E89DAF}"/>
              </a:ext>
            </a:extLst>
          </p:cNvPr>
          <p:cNvSpPr>
            <a:spLocks noGrp="1"/>
          </p:cNvSpPr>
          <p:nvPr>
            <p:ph type="pic" sz="quarter" idx="222" hasCustomPrompt="1"/>
          </p:nvPr>
        </p:nvSpPr>
        <p:spPr>
          <a:xfrm>
            <a:off x="4689465" y="4706115"/>
            <a:ext cx="687587" cy="687584"/>
          </a:xfrm>
          <a:prstGeom prst="ellipse">
            <a:avLst/>
          </a:prstGeom>
        </p:spPr>
        <p:txBody>
          <a:bodyPr anchor="ctr"/>
          <a:lstStyle>
            <a:lvl1pPr algn="ctr">
              <a:defRPr sz="1200"/>
            </a:lvl1pPr>
          </a:lstStyle>
          <a:p>
            <a:r>
              <a:rPr lang="fr-FR"/>
              <a:t> </a:t>
            </a:r>
          </a:p>
        </p:txBody>
      </p:sp>
      <p:sp>
        <p:nvSpPr>
          <p:cNvPr id="266" name="Espace réservé pour une image  5">
            <a:extLst>
              <a:ext uri="{FF2B5EF4-FFF2-40B4-BE49-F238E27FC236}">
                <a16:creationId xmlns:a16="http://schemas.microsoft.com/office/drawing/2014/main" id="{417BD0EC-33D1-4587-92EF-599A71D3EB0A}"/>
              </a:ext>
            </a:extLst>
          </p:cNvPr>
          <p:cNvSpPr>
            <a:spLocks noGrp="1"/>
          </p:cNvSpPr>
          <p:nvPr>
            <p:ph type="pic" sz="quarter" idx="223" hasCustomPrompt="1"/>
          </p:nvPr>
        </p:nvSpPr>
        <p:spPr>
          <a:xfrm>
            <a:off x="3913272" y="4706115"/>
            <a:ext cx="687587" cy="687584"/>
          </a:xfrm>
          <a:prstGeom prst="ellipse">
            <a:avLst/>
          </a:prstGeom>
        </p:spPr>
        <p:txBody>
          <a:bodyPr anchor="ctr"/>
          <a:lstStyle>
            <a:lvl1pPr algn="ctr">
              <a:defRPr sz="1200"/>
            </a:lvl1pPr>
          </a:lstStyle>
          <a:p>
            <a:r>
              <a:rPr lang="fr-FR"/>
              <a:t> </a:t>
            </a:r>
          </a:p>
        </p:txBody>
      </p:sp>
      <p:sp>
        <p:nvSpPr>
          <p:cNvPr id="267" name="Espace réservé pour une image  5">
            <a:extLst>
              <a:ext uri="{FF2B5EF4-FFF2-40B4-BE49-F238E27FC236}">
                <a16:creationId xmlns:a16="http://schemas.microsoft.com/office/drawing/2014/main" id="{BD79F225-DE60-4EC0-A7CE-7B5A52C514FB}"/>
              </a:ext>
            </a:extLst>
          </p:cNvPr>
          <p:cNvSpPr>
            <a:spLocks noGrp="1"/>
          </p:cNvSpPr>
          <p:nvPr>
            <p:ph type="pic" sz="quarter" idx="224" hasCustomPrompt="1"/>
          </p:nvPr>
        </p:nvSpPr>
        <p:spPr>
          <a:xfrm>
            <a:off x="6241856" y="4706115"/>
            <a:ext cx="687587" cy="687584"/>
          </a:xfrm>
          <a:prstGeom prst="ellipse">
            <a:avLst/>
          </a:prstGeom>
        </p:spPr>
        <p:txBody>
          <a:bodyPr anchor="ctr"/>
          <a:lstStyle>
            <a:lvl1pPr algn="ctr">
              <a:defRPr sz="1200"/>
            </a:lvl1pPr>
          </a:lstStyle>
          <a:p>
            <a:r>
              <a:rPr lang="fr-FR"/>
              <a:t> </a:t>
            </a:r>
          </a:p>
        </p:txBody>
      </p:sp>
      <p:sp>
        <p:nvSpPr>
          <p:cNvPr id="268" name="Espace réservé pour une image  5">
            <a:extLst>
              <a:ext uri="{FF2B5EF4-FFF2-40B4-BE49-F238E27FC236}">
                <a16:creationId xmlns:a16="http://schemas.microsoft.com/office/drawing/2014/main" id="{7416E821-9B52-4297-ABC8-E45CE7B1720B}"/>
              </a:ext>
            </a:extLst>
          </p:cNvPr>
          <p:cNvSpPr>
            <a:spLocks noGrp="1"/>
          </p:cNvSpPr>
          <p:nvPr>
            <p:ph type="pic" sz="quarter" idx="225" hasCustomPrompt="1"/>
          </p:nvPr>
        </p:nvSpPr>
        <p:spPr>
          <a:xfrm>
            <a:off x="7794245" y="4706115"/>
            <a:ext cx="687587" cy="687584"/>
          </a:xfrm>
          <a:prstGeom prst="ellipse">
            <a:avLst/>
          </a:prstGeom>
        </p:spPr>
        <p:txBody>
          <a:bodyPr anchor="ctr"/>
          <a:lstStyle>
            <a:lvl1pPr algn="ctr">
              <a:defRPr sz="1200"/>
            </a:lvl1pPr>
          </a:lstStyle>
          <a:p>
            <a:r>
              <a:rPr lang="fr-FR"/>
              <a:t> </a:t>
            </a:r>
          </a:p>
        </p:txBody>
      </p:sp>
      <p:sp>
        <p:nvSpPr>
          <p:cNvPr id="269" name="Espace réservé pour une image  5">
            <a:extLst>
              <a:ext uri="{FF2B5EF4-FFF2-40B4-BE49-F238E27FC236}">
                <a16:creationId xmlns:a16="http://schemas.microsoft.com/office/drawing/2014/main" id="{A99D6BD5-AD35-4437-A8DE-B8784AB36AE5}"/>
              </a:ext>
            </a:extLst>
          </p:cNvPr>
          <p:cNvSpPr>
            <a:spLocks noGrp="1"/>
          </p:cNvSpPr>
          <p:nvPr>
            <p:ph type="pic" sz="quarter" idx="226" hasCustomPrompt="1"/>
          </p:nvPr>
        </p:nvSpPr>
        <p:spPr>
          <a:xfrm>
            <a:off x="9346633" y="4706115"/>
            <a:ext cx="687587" cy="687584"/>
          </a:xfrm>
          <a:prstGeom prst="ellipse">
            <a:avLst/>
          </a:prstGeom>
        </p:spPr>
        <p:txBody>
          <a:bodyPr anchor="ctr"/>
          <a:lstStyle>
            <a:lvl1pPr algn="ctr">
              <a:defRPr sz="1200"/>
            </a:lvl1pPr>
          </a:lstStyle>
          <a:p>
            <a:r>
              <a:rPr lang="fr-FR"/>
              <a:t> </a:t>
            </a:r>
          </a:p>
        </p:txBody>
      </p:sp>
      <p:sp>
        <p:nvSpPr>
          <p:cNvPr id="270" name="Espace réservé pour une image  5">
            <a:extLst>
              <a:ext uri="{FF2B5EF4-FFF2-40B4-BE49-F238E27FC236}">
                <a16:creationId xmlns:a16="http://schemas.microsoft.com/office/drawing/2014/main" id="{6B95247B-89D4-4878-84EF-0FFB1168C220}"/>
              </a:ext>
            </a:extLst>
          </p:cNvPr>
          <p:cNvSpPr>
            <a:spLocks noGrp="1"/>
          </p:cNvSpPr>
          <p:nvPr>
            <p:ph type="pic" sz="quarter" idx="227" hasCustomPrompt="1"/>
          </p:nvPr>
        </p:nvSpPr>
        <p:spPr>
          <a:xfrm>
            <a:off x="5465661" y="4706115"/>
            <a:ext cx="687587" cy="687584"/>
          </a:xfrm>
          <a:prstGeom prst="ellipse">
            <a:avLst/>
          </a:prstGeom>
        </p:spPr>
        <p:txBody>
          <a:bodyPr anchor="ctr"/>
          <a:lstStyle>
            <a:lvl1pPr algn="ctr">
              <a:defRPr sz="1200"/>
            </a:lvl1pPr>
          </a:lstStyle>
          <a:p>
            <a:r>
              <a:rPr lang="fr-FR"/>
              <a:t> </a:t>
            </a:r>
          </a:p>
        </p:txBody>
      </p:sp>
      <p:sp>
        <p:nvSpPr>
          <p:cNvPr id="271" name="Espace réservé pour une image  5">
            <a:extLst>
              <a:ext uri="{FF2B5EF4-FFF2-40B4-BE49-F238E27FC236}">
                <a16:creationId xmlns:a16="http://schemas.microsoft.com/office/drawing/2014/main" id="{3904099D-44A6-4B1B-A246-96FE360BFD79}"/>
              </a:ext>
            </a:extLst>
          </p:cNvPr>
          <p:cNvSpPr>
            <a:spLocks noGrp="1"/>
          </p:cNvSpPr>
          <p:nvPr>
            <p:ph type="pic" sz="quarter" idx="228" hasCustomPrompt="1"/>
          </p:nvPr>
        </p:nvSpPr>
        <p:spPr>
          <a:xfrm>
            <a:off x="7018049" y="4706115"/>
            <a:ext cx="687587" cy="687584"/>
          </a:xfrm>
          <a:prstGeom prst="ellipse">
            <a:avLst/>
          </a:prstGeom>
        </p:spPr>
        <p:txBody>
          <a:bodyPr anchor="ctr"/>
          <a:lstStyle>
            <a:lvl1pPr algn="ctr">
              <a:defRPr sz="1200"/>
            </a:lvl1pPr>
          </a:lstStyle>
          <a:p>
            <a:r>
              <a:rPr lang="fr-FR"/>
              <a:t> </a:t>
            </a:r>
          </a:p>
        </p:txBody>
      </p:sp>
      <p:sp>
        <p:nvSpPr>
          <p:cNvPr id="272" name="Espace réservé pour une image  5">
            <a:extLst>
              <a:ext uri="{FF2B5EF4-FFF2-40B4-BE49-F238E27FC236}">
                <a16:creationId xmlns:a16="http://schemas.microsoft.com/office/drawing/2014/main" id="{3D52BC92-0FAC-4D64-AC58-B01C811948B6}"/>
              </a:ext>
            </a:extLst>
          </p:cNvPr>
          <p:cNvSpPr>
            <a:spLocks noGrp="1"/>
          </p:cNvSpPr>
          <p:nvPr>
            <p:ph type="pic" sz="quarter" idx="229" hasCustomPrompt="1"/>
          </p:nvPr>
        </p:nvSpPr>
        <p:spPr>
          <a:xfrm>
            <a:off x="8570440" y="4706115"/>
            <a:ext cx="687587" cy="687584"/>
          </a:xfrm>
          <a:prstGeom prst="ellipse">
            <a:avLst/>
          </a:prstGeom>
        </p:spPr>
        <p:txBody>
          <a:bodyPr anchor="ctr"/>
          <a:lstStyle>
            <a:lvl1pPr algn="ctr">
              <a:defRPr sz="1200"/>
            </a:lvl1pPr>
          </a:lstStyle>
          <a:p>
            <a:r>
              <a:rPr lang="fr-FR"/>
              <a:t> </a:t>
            </a:r>
          </a:p>
        </p:txBody>
      </p:sp>
      <p:sp>
        <p:nvSpPr>
          <p:cNvPr id="273" name="Espace réservé pour une image  5">
            <a:extLst>
              <a:ext uri="{FF2B5EF4-FFF2-40B4-BE49-F238E27FC236}">
                <a16:creationId xmlns:a16="http://schemas.microsoft.com/office/drawing/2014/main" id="{58CC43A8-71D3-4491-BF50-24C36774E59F}"/>
              </a:ext>
            </a:extLst>
          </p:cNvPr>
          <p:cNvSpPr>
            <a:spLocks noGrp="1"/>
          </p:cNvSpPr>
          <p:nvPr>
            <p:ph type="pic" sz="quarter" idx="230" hasCustomPrompt="1"/>
          </p:nvPr>
        </p:nvSpPr>
        <p:spPr>
          <a:xfrm>
            <a:off x="10122829" y="4706115"/>
            <a:ext cx="687587" cy="687584"/>
          </a:xfrm>
          <a:prstGeom prst="ellipse">
            <a:avLst/>
          </a:prstGeom>
        </p:spPr>
        <p:txBody>
          <a:bodyPr anchor="ctr"/>
          <a:lstStyle>
            <a:lvl1pPr algn="ctr">
              <a:defRPr sz="1200"/>
            </a:lvl1pPr>
          </a:lstStyle>
          <a:p>
            <a:r>
              <a:rPr lang="fr-FR"/>
              <a:t> </a:t>
            </a:r>
          </a:p>
        </p:txBody>
      </p:sp>
    </p:spTree>
    <p:extLst>
      <p:ext uri="{BB962C8B-B14F-4D97-AF65-F5344CB8AC3E}">
        <p14:creationId xmlns:p14="http://schemas.microsoft.com/office/powerpoint/2010/main" val="53974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3 blocs">
    <p:spTree>
      <p:nvGrpSpPr>
        <p:cNvPr id="1" name=""/>
        <p:cNvGrpSpPr/>
        <p:nvPr/>
      </p:nvGrpSpPr>
      <p:grpSpPr>
        <a:xfrm>
          <a:off x="0" y="0"/>
          <a:ext cx="0" cy="0"/>
          <a:chOff x="0" y="0"/>
          <a:chExt cx="0" cy="0"/>
        </a:xfrm>
      </p:grpSpPr>
      <p:sp>
        <p:nvSpPr>
          <p:cNvPr id="5" name="Espace réservé du texte 14">
            <a:extLst>
              <a:ext uri="{FF2B5EF4-FFF2-40B4-BE49-F238E27FC236}">
                <a16:creationId xmlns:a16="http://schemas.microsoft.com/office/drawing/2014/main" id="{4DA25C6A-8596-4C25-8BE5-08B7F4C59342}"/>
              </a:ext>
            </a:extLst>
          </p:cNvPr>
          <p:cNvSpPr>
            <a:spLocks noGrp="1"/>
          </p:cNvSpPr>
          <p:nvPr>
            <p:ph type="body" sz="quarter" idx="11" hasCustomPrompt="1"/>
          </p:nvPr>
        </p:nvSpPr>
        <p:spPr>
          <a:xfrm>
            <a:off x="1188730" y="2320409"/>
            <a:ext cx="3047473"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7" name="Espace réservé du texte 14">
            <a:extLst>
              <a:ext uri="{FF2B5EF4-FFF2-40B4-BE49-F238E27FC236}">
                <a16:creationId xmlns:a16="http://schemas.microsoft.com/office/drawing/2014/main" id="{0423B71E-B40C-406B-9A18-F44FD3995470}"/>
              </a:ext>
            </a:extLst>
          </p:cNvPr>
          <p:cNvSpPr>
            <a:spLocks noGrp="1"/>
          </p:cNvSpPr>
          <p:nvPr>
            <p:ph type="body" sz="quarter" idx="12" hasCustomPrompt="1"/>
          </p:nvPr>
        </p:nvSpPr>
        <p:spPr>
          <a:xfrm>
            <a:off x="1464257" y="3736256"/>
            <a:ext cx="2464075"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9" name="Espace réservé du texte 14">
            <a:extLst>
              <a:ext uri="{FF2B5EF4-FFF2-40B4-BE49-F238E27FC236}">
                <a16:creationId xmlns:a16="http://schemas.microsoft.com/office/drawing/2014/main" id="{A4072BC4-8CD7-4186-8300-94DC9068D7E2}"/>
              </a:ext>
            </a:extLst>
          </p:cNvPr>
          <p:cNvSpPr>
            <a:spLocks noGrp="1"/>
          </p:cNvSpPr>
          <p:nvPr>
            <p:ph type="body" sz="quarter" idx="13" hasCustomPrompt="1"/>
          </p:nvPr>
        </p:nvSpPr>
        <p:spPr>
          <a:xfrm>
            <a:off x="4591469" y="2320409"/>
            <a:ext cx="3047473"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10" name="Espace réservé du texte 14">
            <a:extLst>
              <a:ext uri="{FF2B5EF4-FFF2-40B4-BE49-F238E27FC236}">
                <a16:creationId xmlns:a16="http://schemas.microsoft.com/office/drawing/2014/main" id="{53B56294-D5EB-4033-8486-DFBFF1251DAD}"/>
              </a:ext>
            </a:extLst>
          </p:cNvPr>
          <p:cNvSpPr>
            <a:spLocks noGrp="1"/>
          </p:cNvSpPr>
          <p:nvPr>
            <p:ph type="body" sz="quarter" idx="14" hasCustomPrompt="1"/>
          </p:nvPr>
        </p:nvSpPr>
        <p:spPr>
          <a:xfrm>
            <a:off x="4866996" y="3736256"/>
            <a:ext cx="2464075"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12" name="Espace réservé du texte 14">
            <a:extLst>
              <a:ext uri="{FF2B5EF4-FFF2-40B4-BE49-F238E27FC236}">
                <a16:creationId xmlns:a16="http://schemas.microsoft.com/office/drawing/2014/main" id="{46000D2A-B5E0-4FD8-B5F4-A7C8C323293D}"/>
              </a:ext>
            </a:extLst>
          </p:cNvPr>
          <p:cNvSpPr>
            <a:spLocks noGrp="1"/>
          </p:cNvSpPr>
          <p:nvPr>
            <p:ph type="body" sz="quarter" idx="15" hasCustomPrompt="1"/>
          </p:nvPr>
        </p:nvSpPr>
        <p:spPr>
          <a:xfrm>
            <a:off x="7980433" y="2320409"/>
            <a:ext cx="3047473"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13" name="Espace réservé du texte 14">
            <a:extLst>
              <a:ext uri="{FF2B5EF4-FFF2-40B4-BE49-F238E27FC236}">
                <a16:creationId xmlns:a16="http://schemas.microsoft.com/office/drawing/2014/main" id="{43B91382-09CD-4264-B158-FFEA41E05691}"/>
              </a:ext>
            </a:extLst>
          </p:cNvPr>
          <p:cNvSpPr>
            <a:spLocks noGrp="1"/>
          </p:cNvSpPr>
          <p:nvPr>
            <p:ph type="body" sz="quarter" idx="16" hasCustomPrompt="1"/>
          </p:nvPr>
        </p:nvSpPr>
        <p:spPr>
          <a:xfrm>
            <a:off x="8255960" y="3736256"/>
            <a:ext cx="2464075"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15" name="Espace réservé du texte 14">
            <a:extLst>
              <a:ext uri="{FF2B5EF4-FFF2-40B4-BE49-F238E27FC236}">
                <a16:creationId xmlns:a16="http://schemas.microsoft.com/office/drawing/2014/main" id="{223A3136-4269-46B9-8F63-6477D23A155F}"/>
              </a:ext>
            </a:extLst>
          </p:cNvPr>
          <p:cNvSpPr>
            <a:spLocks noGrp="1"/>
          </p:cNvSpPr>
          <p:nvPr>
            <p:ph type="body" sz="quarter" idx="17" hasCustomPrompt="1"/>
          </p:nvPr>
        </p:nvSpPr>
        <p:spPr>
          <a:xfrm>
            <a:off x="1464257" y="2833910"/>
            <a:ext cx="2464075"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16" name="Espace réservé du texte 14">
            <a:extLst>
              <a:ext uri="{FF2B5EF4-FFF2-40B4-BE49-F238E27FC236}">
                <a16:creationId xmlns:a16="http://schemas.microsoft.com/office/drawing/2014/main" id="{C165F9B6-2AE9-4230-97CD-C2624C026B68}"/>
              </a:ext>
            </a:extLst>
          </p:cNvPr>
          <p:cNvSpPr>
            <a:spLocks noGrp="1"/>
          </p:cNvSpPr>
          <p:nvPr>
            <p:ph type="body" sz="quarter" idx="18" hasCustomPrompt="1"/>
          </p:nvPr>
        </p:nvSpPr>
        <p:spPr>
          <a:xfrm>
            <a:off x="4866996" y="2833910"/>
            <a:ext cx="2464075"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17" name="Espace réservé du texte 14">
            <a:extLst>
              <a:ext uri="{FF2B5EF4-FFF2-40B4-BE49-F238E27FC236}">
                <a16:creationId xmlns:a16="http://schemas.microsoft.com/office/drawing/2014/main" id="{AAC0ECB5-2443-489F-8C76-2CB516FB5172}"/>
              </a:ext>
            </a:extLst>
          </p:cNvPr>
          <p:cNvSpPr>
            <a:spLocks noGrp="1"/>
          </p:cNvSpPr>
          <p:nvPr>
            <p:ph type="body" sz="quarter" idx="19" hasCustomPrompt="1"/>
          </p:nvPr>
        </p:nvSpPr>
        <p:spPr>
          <a:xfrm>
            <a:off x="8255960" y="2833910"/>
            <a:ext cx="2464075"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25" name="Titre 1">
            <a:extLst>
              <a:ext uri="{FF2B5EF4-FFF2-40B4-BE49-F238E27FC236}">
                <a16:creationId xmlns:a16="http://schemas.microsoft.com/office/drawing/2014/main" id="{0351145B-3EE4-43BB-B27D-277C0A6EBD32}"/>
              </a:ext>
            </a:extLst>
          </p:cNvPr>
          <p:cNvSpPr>
            <a:spLocks noGrp="1"/>
          </p:cNvSpPr>
          <p:nvPr>
            <p:ph type="title" hasCustomPrompt="1"/>
          </p:nvPr>
        </p:nvSpPr>
        <p:spPr>
          <a:xfrm>
            <a:off x="838200" y="477080"/>
            <a:ext cx="6764952" cy="720917"/>
          </a:xfrm>
        </p:spPr>
        <p:txBody>
          <a:bodyPr anchor="b"/>
          <a:lstStyle>
            <a:lvl1pPr>
              <a:defRPr b="1" i="0">
                <a:solidFill>
                  <a:schemeClr val="tx1"/>
                </a:solidFill>
                <a:latin typeface="Vinci Serif Black" panose="02000000000000000000" pitchFamily="2" charset="77"/>
              </a:defRPr>
            </a:lvl1pPr>
          </a:lstStyle>
          <a:p>
            <a:r>
              <a:rPr lang="fr-FR"/>
              <a:t>Titre première ligne</a:t>
            </a:r>
          </a:p>
        </p:txBody>
      </p:sp>
      <p:sp>
        <p:nvSpPr>
          <p:cNvPr id="26" name="Espace réservé du texte 4">
            <a:extLst>
              <a:ext uri="{FF2B5EF4-FFF2-40B4-BE49-F238E27FC236}">
                <a16:creationId xmlns:a16="http://schemas.microsoft.com/office/drawing/2014/main" id="{DEF90A69-63AD-4D98-A4CF-BCB3AC0C55DD}"/>
              </a:ext>
            </a:extLst>
          </p:cNvPr>
          <p:cNvSpPr>
            <a:spLocks noGrp="1"/>
          </p:cNvSpPr>
          <p:nvPr>
            <p:ph type="body" sz="quarter" idx="20" hasCustomPrompt="1"/>
          </p:nvPr>
        </p:nvSpPr>
        <p:spPr>
          <a:xfrm>
            <a:off x="827617" y="1035051"/>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20" name="Espace réservé du numéro de diapositive 35">
            <a:extLst>
              <a:ext uri="{FF2B5EF4-FFF2-40B4-BE49-F238E27FC236}">
                <a16:creationId xmlns:a16="http://schemas.microsoft.com/office/drawing/2014/main" id="{3394F425-F7FE-4501-B929-04CDEC89DBF8}"/>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2" name="ZoneTexte 1">
            <a:extLst>
              <a:ext uri="{FF2B5EF4-FFF2-40B4-BE49-F238E27FC236}">
                <a16:creationId xmlns:a16="http://schemas.microsoft.com/office/drawing/2014/main" id="{1BBB1097-6FD3-9A41-AAC2-EBC80E56D7A6}"/>
              </a:ext>
            </a:extLst>
          </p:cNvPr>
          <p:cNvSpPr txBox="1"/>
          <p:nvPr userDrawn="1"/>
        </p:nvSpPr>
        <p:spPr>
          <a:xfrm>
            <a:off x="11106914" y="987554"/>
            <a:ext cx="184731" cy="461665"/>
          </a:xfrm>
          <a:prstGeom prst="rect">
            <a:avLst/>
          </a:prstGeom>
          <a:noFill/>
        </p:spPr>
        <p:txBody>
          <a:bodyPr wrap="none" rtlCol="0">
            <a:spAutoFit/>
          </a:bodyPr>
          <a:lstStyle/>
          <a:p>
            <a:endParaRPr lang="fr-FR" sz="2400"/>
          </a:p>
        </p:txBody>
      </p:sp>
    </p:spTree>
    <p:extLst>
      <p:ext uri="{BB962C8B-B14F-4D97-AF65-F5344CB8AC3E}">
        <p14:creationId xmlns:p14="http://schemas.microsoft.com/office/powerpoint/2010/main" val="217258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Contenu standar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864CEDA-2ABD-43C3-A608-634A0F2452AD}"/>
              </a:ext>
            </a:extLst>
          </p:cNvPr>
          <p:cNvSpPr>
            <a:spLocks noGrp="1"/>
          </p:cNvSpPr>
          <p:nvPr>
            <p:ph type="title" hasCustomPrompt="1"/>
          </p:nvPr>
        </p:nvSpPr>
        <p:spPr>
          <a:xfrm>
            <a:off x="838200" y="477080"/>
            <a:ext cx="6764952" cy="720917"/>
          </a:xfrm>
        </p:spPr>
        <p:txBody>
          <a:bodyPr anchor="b"/>
          <a:lstStyle>
            <a:lvl1pPr>
              <a:defRPr>
                <a:solidFill>
                  <a:schemeClr val="tx1"/>
                </a:solidFill>
              </a:defRPr>
            </a:lvl1pPr>
          </a:lstStyle>
          <a:p>
            <a:r>
              <a:rPr lang="fr-FR"/>
              <a:t>Titre première ligne</a:t>
            </a:r>
          </a:p>
        </p:txBody>
      </p:sp>
      <p:sp>
        <p:nvSpPr>
          <p:cNvPr id="4" name="Espace réservé du contenu 4">
            <a:extLst>
              <a:ext uri="{FF2B5EF4-FFF2-40B4-BE49-F238E27FC236}">
                <a16:creationId xmlns:a16="http://schemas.microsoft.com/office/drawing/2014/main" id="{90AA89C4-2F32-4578-A8AA-B27B75300386}"/>
              </a:ext>
            </a:extLst>
          </p:cNvPr>
          <p:cNvSpPr>
            <a:spLocks noGrp="1"/>
          </p:cNvSpPr>
          <p:nvPr>
            <p:ph sz="quarter" idx="13" hasCustomPrompt="1"/>
          </p:nvPr>
        </p:nvSpPr>
        <p:spPr>
          <a:xfrm>
            <a:off x="831852" y="2279652"/>
            <a:ext cx="9601805" cy="35390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 contenu</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59838A3-1405-4CAA-88D1-48970E846DD0}"/>
              </a:ext>
            </a:extLst>
          </p:cNvPr>
          <p:cNvSpPr>
            <a:spLocks noGrp="1"/>
          </p:cNvSpPr>
          <p:nvPr>
            <p:ph type="body" sz="quarter" idx="14" hasCustomPrompt="1"/>
          </p:nvPr>
        </p:nvSpPr>
        <p:spPr>
          <a:xfrm>
            <a:off x="827617" y="1035051"/>
            <a:ext cx="6785595" cy="618821"/>
          </a:xfrm>
        </p:spPr>
        <p:txBody>
          <a:bodyPr/>
          <a:lstStyle>
            <a:lvl1pPr>
              <a:defRPr sz="3733" kern="1200" spc="133" baseline="0"/>
            </a:lvl1pPr>
          </a:lstStyle>
          <a:p>
            <a:pPr lvl="0"/>
            <a:r>
              <a:rPr lang="fr-FR"/>
              <a:t>suite titre seconde ligne</a:t>
            </a:r>
          </a:p>
        </p:txBody>
      </p:sp>
      <p:sp>
        <p:nvSpPr>
          <p:cNvPr id="8" name="Espace réservé du numéro de diapositive 35">
            <a:extLst>
              <a:ext uri="{FF2B5EF4-FFF2-40B4-BE49-F238E27FC236}">
                <a16:creationId xmlns:a16="http://schemas.microsoft.com/office/drawing/2014/main" id="{42539044-FAF0-47BD-964B-48ED62299AEF}"/>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Tree>
    <p:extLst>
      <p:ext uri="{BB962C8B-B14F-4D97-AF65-F5344CB8AC3E}">
        <p14:creationId xmlns:p14="http://schemas.microsoft.com/office/powerpoint/2010/main" val="127546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51C5D4E1-D5C8-4917-9A4D-743A97BA755E}"/>
              </a:ext>
            </a:extLst>
          </p:cNvPr>
          <p:cNvSpPr>
            <a:spLocks noGrp="1"/>
          </p:cNvSpPr>
          <p:nvPr>
            <p:ph type="body" sz="quarter" idx="23" hasCustomPrompt="1"/>
          </p:nvPr>
        </p:nvSpPr>
        <p:spPr>
          <a:xfrm rot="16200000" flipH="1">
            <a:off x="2667002" y="-2666999"/>
            <a:ext cx="6858001" cy="12192001"/>
          </a:xfrm>
          <a:solidFill>
            <a:srgbClr val="000000">
              <a:alpha val="25000"/>
            </a:srgbClr>
          </a:solidFill>
        </p:spPr>
        <p:txBody>
          <a:bodyPr/>
          <a:lstStyle>
            <a:lvl1pPr>
              <a:defRPr b="0" i="0">
                <a:latin typeface="Vinci Sans Light" panose="02000000000000000000" pitchFamily="2" charset="77"/>
              </a:defRPr>
            </a:lvl1pPr>
          </a:lstStyle>
          <a:p>
            <a:pPr lvl="0"/>
            <a:r>
              <a:rPr lang="fr-FR"/>
              <a:t> </a:t>
            </a:r>
          </a:p>
        </p:txBody>
      </p:sp>
      <p:sp>
        <p:nvSpPr>
          <p:cNvPr id="6" name="Espace réservé pour une image  10">
            <a:extLst>
              <a:ext uri="{FF2B5EF4-FFF2-40B4-BE49-F238E27FC236}">
                <a16:creationId xmlns:a16="http://schemas.microsoft.com/office/drawing/2014/main" id="{564CBD45-226F-444B-80AE-D57269F5C550}"/>
              </a:ext>
            </a:extLst>
          </p:cNvPr>
          <p:cNvSpPr>
            <a:spLocks noGrp="1"/>
          </p:cNvSpPr>
          <p:nvPr>
            <p:ph type="pic" sz="quarter" idx="15" hasCustomPrompt="1"/>
          </p:nvPr>
        </p:nvSpPr>
        <p:spPr>
          <a:xfrm>
            <a:off x="0" y="0"/>
            <a:ext cx="12192000" cy="6858000"/>
          </a:xfrm>
          <a:ln w="3175">
            <a:noFill/>
          </a:ln>
        </p:spPr>
        <p:txBody>
          <a:bodyPr lIns="0" tIns="720000" rIns="0" bIns="0" anchor="t"/>
          <a:lstStyle>
            <a:lvl1pPr algn="ctr">
              <a:defRPr b="0" i="0">
                <a:solidFill>
                  <a:srgbClr val="FF0000"/>
                </a:solidFill>
                <a:latin typeface="Vinci Sans Light" panose="02000000000000000000" pitchFamily="2" charset="77"/>
              </a:defRPr>
            </a:lvl1pPr>
          </a:lstStyle>
          <a:p>
            <a:pPr lvl="0"/>
            <a:r>
              <a:rPr lang="fr-FR"/>
              <a:t>Tout d’abord, insérer une image, puis la faire passer à l’arrière-plan.</a:t>
            </a:r>
            <a:br>
              <a:rPr lang="fr-FR"/>
            </a:br>
            <a:r>
              <a:rPr lang="fr-FR"/>
              <a:t>(clic-droit &gt; arrière-plan)</a:t>
            </a:r>
          </a:p>
        </p:txBody>
      </p:sp>
      <p:sp>
        <p:nvSpPr>
          <p:cNvPr id="18" name="Espace réservé du texte 4">
            <a:extLst>
              <a:ext uri="{FF2B5EF4-FFF2-40B4-BE49-F238E27FC236}">
                <a16:creationId xmlns:a16="http://schemas.microsoft.com/office/drawing/2014/main" id="{5B429AFB-B044-488D-8011-00E885D0ABBB}"/>
              </a:ext>
            </a:extLst>
          </p:cNvPr>
          <p:cNvSpPr>
            <a:spLocks noGrp="1"/>
          </p:cNvSpPr>
          <p:nvPr>
            <p:ph type="body" sz="quarter" idx="14" hasCustomPrompt="1"/>
          </p:nvPr>
        </p:nvSpPr>
        <p:spPr>
          <a:xfrm>
            <a:off x="1315203" y="4560379"/>
            <a:ext cx="6785595" cy="533368"/>
          </a:xfrm>
          <a:effectLst>
            <a:outerShdw blurRad="63500" algn="ctr" rotWithShape="0">
              <a:schemeClr val="tx1">
                <a:alpha val="40000"/>
              </a:schemeClr>
            </a:outerShdw>
          </a:effectLst>
        </p:spPr>
        <p:txBody>
          <a:bodyPr/>
          <a:lstStyle>
            <a:lvl1pPr>
              <a:defRPr sz="4800" b="0" i="0" kern="1200" spc="133" baseline="0">
                <a:solidFill>
                  <a:schemeClr val="bg1"/>
                </a:solidFill>
                <a:latin typeface="Vinci Sans Light" panose="02000000000000000000" pitchFamily="2" charset="77"/>
              </a:defRPr>
            </a:lvl1pPr>
          </a:lstStyle>
          <a:p>
            <a:pPr lvl="0"/>
            <a:r>
              <a:rPr lang="fr-FR"/>
              <a:t>suite titre ligne 2</a:t>
            </a:r>
          </a:p>
        </p:txBody>
      </p:sp>
      <p:sp>
        <p:nvSpPr>
          <p:cNvPr id="3" name="Titre 2">
            <a:extLst>
              <a:ext uri="{FF2B5EF4-FFF2-40B4-BE49-F238E27FC236}">
                <a16:creationId xmlns:a16="http://schemas.microsoft.com/office/drawing/2014/main" id="{8F3C17C1-14F2-4EBD-8539-ECB535E04EC6}"/>
              </a:ext>
            </a:extLst>
          </p:cNvPr>
          <p:cNvSpPr>
            <a:spLocks noGrp="1"/>
          </p:cNvSpPr>
          <p:nvPr>
            <p:ph type="title" hasCustomPrompt="1"/>
          </p:nvPr>
        </p:nvSpPr>
        <p:spPr>
          <a:xfrm>
            <a:off x="1319659" y="3837788"/>
            <a:ext cx="6777204" cy="795787"/>
          </a:xfrm>
          <a:effectLst>
            <a:outerShdw blurRad="63500" algn="ctr" rotWithShape="0">
              <a:schemeClr val="tx1">
                <a:alpha val="40000"/>
              </a:schemeClr>
            </a:outerShdw>
          </a:effectLst>
        </p:spPr>
        <p:txBody>
          <a:bodyPr anchor="b"/>
          <a:lstStyle>
            <a:lvl1pPr>
              <a:defRPr sz="4800" b="1" i="0">
                <a:solidFill>
                  <a:schemeClr val="bg1"/>
                </a:solidFill>
                <a:latin typeface="Vinci Serif Black" panose="02000000000000000000" pitchFamily="2" charset="77"/>
              </a:defRPr>
            </a:lvl1pPr>
          </a:lstStyle>
          <a:p>
            <a:r>
              <a:rPr lang="fr-FR"/>
              <a:t>Chapitre titre ligne 1</a:t>
            </a:r>
          </a:p>
        </p:txBody>
      </p:sp>
    </p:spTree>
    <p:extLst>
      <p:ext uri="{BB962C8B-B14F-4D97-AF65-F5344CB8AC3E}">
        <p14:creationId xmlns:p14="http://schemas.microsoft.com/office/powerpoint/2010/main" val="276980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u standar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864CEDA-2ABD-43C3-A608-634A0F2452AD}"/>
              </a:ext>
            </a:extLst>
          </p:cNvPr>
          <p:cNvSpPr>
            <a:spLocks noGrp="1"/>
          </p:cNvSpPr>
          <p:nvPr>
            <p:ph type="title" hasCustomPrompt="1"/>
          </p:nvPr>
        </p:nvSpPr>
        <p:spPr>
          <a:xfrm>
            <a:off x="838200" y="477079"/>
            <a:ext cx="6764952" cy="720917"/>
          </a:xfrm>
        </p:spPr>
        <p:txBody>
          <a:bodyPr anchor="b"/>
          <a:lstStyle>
            <a:lvl1pPr>
              <a:defRPr b="1" i="0">
                <a:solidFill>
                  <a:schemeClr val="tx1"/>
                </a:solidFill>
                <a:latin typeface="Vinci Serif Black" panose="02000000000000000000" pitchFamily="2" charset="77"/>
              </a:defRPr>
            </a:lvl1pPr>
          </a:lstStyle>
          <a:p>
            <a:r>
              <a:rPr lang="fr-FR"/>
              <a:t>Titre première ligne</a:t>
            </a:r>
          </a:p>
        </p:txBody>
      </p:sp>
      <p:sp>
        <p:nvSpPr>
          <p:cNvPr id="4" name="Espace réservé du contenu 4">
            <a:extLst>
              <a:ext uri="{FF2B5EF4-FFF2-40B4-BE49-F238E27FC236}">
                <a16:creationId xmlns:a16="http://schemas.microsoft.com/office/drawing/2014/main" id="{90AA89C4-2F32-4578-A8AA-B27B75300386}"/>
              </a:ext>
            </a:extLst>
          </p:cNvPr>
          <p:cNvSpPr>
            <a:spLocks noGrp="1"/>
          </p:cNvSpPr>
          <p:nvPr>
            <p:ph sz="quarter" idx="13" hasCustomPrompt="1"/>
          </p:nvPr>
        </p:nvSpPr>
        <p:spPr>
          <a:xfrm>
            <a:off x="831852" y="2279651"/>
            <a:ext cx="9601805" cy="3539067"/>
          </a:xfrm>
        </p:spPr>
        <p:txBody>
          <a:bodyPr/>
          <a:lstStyle>
            <a:lvl1pPr>
              <a:defRPr b="0" i="0">
                <a:solidFill>
                  <a:schemeClr val="tx1"/>
                </a:solidFill>
                <a:latin typeface="Vinci Sans Light" panose="02000000000000000000" pitchFamily="2" charset="77"/>
              </a:defRPr>
            </a:lvl1pPr>
            <a:lvl2pPr>
              <a:defRPr b="0" i="0">
                <a:solidFill>
                  <a:schemeClr val="tx1"/>
                </a:solidFill>
                <a:latin typeface="Vinci Sans Light" panose="02000000000000000000" pitchFamily="2" charset="77"/>
              </a:defRPr>
            </a:lvl2pPr>
            <a:lvl3pPr>
              <a:defRPr b="0" i="0">
                <a:solidFill>
                  <a:schemeClr val="tx1"/>
                </a:solidFill>
                <a:latin typeface="Vinci Sans Light" panose="02000000000000000000" pitchFamily="2" charset="77"/>
              </a:defRPr>
            </a:lvl3pPr>
            <a:lvl4pPr>
              <a:defRPr b="0" i="0">
                <a:solidFill>
                  <a:schemeClr val="tx1"/>
                </a:solidFill>
                <a:latin typeface="Vinci Sans Light" panose="02000000000000000000" pitchFamily="2" charset="77"/>
              </a:defRPr>
            </a:lvl4pPr>
            <a:lvl5pPr>
              <a:defRPr b="0" i="0">
                <a:solidFill>
                  <a:schemeClr val="tx1"/>
                </a:solidFill>
                <a:latin typeface="Vinci Sans Light" panose="02000000000000000000" pitchFamily="2" charset="77"/>
              </a:defRPr>
            </a:lvl5pPr>
          </a:lstStyle>
          <a:p>
            <a:pPr lvl="0"/>
            <a:r>
              <a:rPr lang="fr-FR"/>
              <a:t>Cliquez pour modifier le contenu</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59838A3-1405-4CAA-88D1-48970E846DD0}"/>
              </a:ext>
            </a:extLst>
          </p:cNvPr>
          <p:cNvSpPr>
            <a:spLocks noGrp="1"/>
          </p:cNvSpPr>
          <p:nvPr>
            <p:ph type="body" sz="quarter" idx="14" hasCustomPrompt="1"/>
          </p:nvPr>
        </p:nvSpPr>
        <p:spPr>
          <a:xfrm>
            <a:off x="827617" y="1035050"/>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8" name="Espace réservé du numéro de diapositive 35">
            <a:extLst>
              <a:ext uri="{FF2B5EF4-FFF2-40B4-BE49-F238E27FC236}">
                <a16:creationId xmlns:a16="http://schemas.microsoft.com/office/drawing/2014/main" id="{F09F294A-C81B-440A-8DAB-CDF96DDF53F7}"/>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9" name="Espace réservé du pied de page 38">
            <a:extLst>
              <a:ext uri="{FF2B5EF4-FFF2-40B4-BE49-F238E27FC236}">
                <a16:creationId xmlns:a16="http://schemas.microsoft.com/office/drawing/2014/main" id="{EB674A9D-D4A1-4DF7-8129-D7D775EEFE18}"/>
              </a:ext>
            </a:extLst>
          </p:cNvPr>
          <p:cNvSpPr>
            <a:spLocks noGrp="1"/>
          </p:cNvSpPr>
          <p:nvPr>
            <p:ph type="ftr" sz="quarter" idx="3"/>
          </p:nvPr>
        </p:nvSpPr>
        <p:spPr>
          <a:xfrm>
            <a:off x="5964418" y="6435115"/>
            <a:ext cx="3873501" cy="184149"/>
          </a:xfrm>
          <a:prstGeom prst="rect">
            <a:avLst/>
          </a:prstGeom>
        </p:spPr>
        <p:txBody>
          <a:bodyPr vert="horz" wrap="none" lIns="0" tIns="0" rIns="0" bIns="0" rtlCol="0" anchor="ctr">
            <a:noAutofit/>
          </a:bodyPr>
          <a:lstStyle>
            <a:lvl1pPr algn="r">
              <a:defRPr sz="1400" b="0" i="0">
                <a:solidFill>
                  <a:schemeClr val="tx1">
                    <a:alpha val="50000"/>
                  </a:schemeClr>
                </a:solidFill>
                <a:latin typeface="Vinci Sans Light" panose="02000000000000000000" pitchFamily="2" charset="77"/>
              </a:defRPr>
            </a:lvl1pPr>
          </a:lstStyle>
          <a:p>
            <a:r>
              <a:rPr lang="fr-FR"/>
              <a:t>Le Prix de l'Environnement</a:t>
            </a:r>
          </a:p>
        </p:txBody>
      </p:sp>
    </p:spTree>
    <p:extLst>
      <p:ext uri="{BB962C8B-B14F-4D97-AF65-F5344CB8AC3E}">
        <p14:creationId xmlns:p14="http://schemas.microsoft.com/office/powerpoint/2010/main" val="328116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blocs">
    <p:spTree>
      <p:nvGrpSpPr>
        <p:cNvPr id="1" name=""/>
        <p:cNvGrpSpPr/>
        <p:nvPr/>
      </p:nvGrpSpPr>
      <p:grpSpPr>
        <a:xfrm>
          <a:off x="0" y="0"/>
          <a:ext cx="0" cy="0"/>
          <a:chOff x="0" y="0"/>
          <a:chExt cx="0" cy="0"/>
        </a:xfrm>
      </p:grpSpPr>
      <p:sp>
        <p:nvSpPr>
          <p:cNvPr id="5" name="Espace réservé du texte 14">
            <a:extLst>
              <a:ext uri="{FF2B5EF4-FFF2-40B4-BE49-F238E27FC236}">
                <a16:creationId xmlns:a16="http://schemas.microsoft.com/office/drawing/2014/main" id="{4DA25C6A-8596-4C25-8BE5-08B7F4C59342}"/>
              </a:ext>
            </a:extLst>
          </p:cNvPr>
          <p:cNvSpPr>
            <a:spLocks noGrp="1"/>
          </p:cNvSpPr>
          <p:nvPr>
            <p:ph type="body" sz="quarter" idx="11" hasCustomPrompt="1"/>
          </p:nvPr>
        </p:nvSpPr>
        <p:spPr>
          <a:xfrm>
            <a:off x="1188729" y="2320409"/>
            <a:ext cx="3047473"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7" name="Espace réservé du texte 14">
            <a:extLst>
              <a:ext uri="{FF2B5EF4-FFF2-40B4-BE49-F238E27FC236}">
                <a16:creationId xmlns:a16="http://schemas.microsoft.com/office/drawing/2014/main" id="{0423B71E-B40C-406B-9A18-F44FD3995470}"/>
              </a:ext>
            </a:extLst>
          </p:cNvPr>
          <p:cNvSpPr>
            <a:spLocks noGrp="1"/>
          </p:cNvSpPr>
          <p:nvPr>
            <p:ph type="body" sz="quarter" idx="12" hasCustomPrompt="1"/>
          </p:nvPr>
        </p:nvSpPr>
        <p:spPr>
          <a:xfrm>
            <a:off x="1464256" y="3736255"/>
            <a:ext cx="2464075"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9" name="Espace réservé du texte 14">
            <a:extLst>
              <a:ext uri="{FF2B5EF4-FFF2-40B4-BE49-F238E27FC236}">
                <a16:creationId xmlns:a16="http://schemas.microsoft.com/office/drawing/2014/main" id="{A4072BC4-8CD7-4186-8300-94DC9068D7E2}"/>
              </a:ext>
            </a:extLst>
          </p:cNvPr>
          <p:cNvSpPr>
            <a:spLocks noGrp="1"/>
          </p:cNvSpPr>
          <p:nvPr>
            <p:ph type="body" sz="quarter" idx="13" hasCustomPrompt="1"/>
          </p:nvPr>
        </p:nvSpPr>
        <p:spPr>
          <a:xfrm>
            <a:off x="4591467" y="2320409"/>
            <a:ext cx="3047473"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10" name="Espace réservé du texte 14">
            <a:extLst>
              <a:ext uri="{FF2B5EF4-FFF2-40B4-BE49-F238E27FC236}">
                <a16:creationId xmlns:a16="http://schemas.microsoft.com/office/drawing/2014/main" id="{53B56294-D5EB-4033-8486-DFBFF1251DAD}"/>
              </a:ext>
            </a:extLst>
          </p:cNvPr>
          <p:cNvSpPr>
            <a:spLocks noGrp="1"/>
          </p:cNvSpPr>
          <p:nvPr>
            <p:ph type="body" sz="quarter" idx="14" hasCustomPrompt="1"/>
          </p:nvPr>
        </p:nvSpPr>
        <p:spPr>
          <a:xfrm>
            <a:off x="4866995" y="3736255"/>
            <a:ext cx="2464075"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12" name="Espace réservé du texte 14">
            <a:extLst>
              <a:ext uri="{FF2B5EF4-FFF2-40B4-BE49-F238E27FC236}">
                <a16:creationId xmlns:a16="http://schemas.microsoft.com/office/drawing/2014/main" id="{46000D2A-B5E0-4FD8-B5F4-A7C8C323293D}"/>
              </a:ext>
            </a:extLst>
          </p:cNvPr>
          <p:cNvSpPr>
            <a:spLocks noGrp="1"/>
          </p:cNvSpPr>
          <p:nvPr>
            <p:ph type="body" sz="quarter" idx="15" hasCustomPrompt="1"/>
          </p:nvPr>
        </p:nvSpPr>
        <p:spPr>
          <a:xfrm>
            <a:off x="7980432" y="2320409"/>
            <a:ext cx="3047473"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13" name="Espace réservé du texte 14">
            <a:extLst>
              <a:ext uri="{FF2B5EF4-FFF2-40B4-BE49-F238E27FC236}">
                <a16:creationId xmlns:a16="http://schemas.microsoft.com/office/drawing/2014/main" id="{43B91382-09CD-4264-B158-FFEA41E05691}"/>
              </a:ext>
            </a:extLst>
          </p:cNvPr>
          <p:cNvSpPr>
            <a:spLocks noGrp="1"/>
          </p:cNvSpPr>
          <p:nvPr>
            <p:ph type="body" sz="quarter" idx="16" hasCustomPrompt="1"/>
          </p:nvPr>
        </p:nvSpPr>
        <p:spPr>
          <a:xfrm>
            <a:off x="8255959" y="3736255"/>
            <a:ext cx="2464075"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15" name="Espace réservé du texte 14">
            <a:extLst>
              <a:ext uri="{FF2B5EF4-FFF2-40B4-BE49-F238E27FC236}">
                <a16:creationId xmlns:a16="http://schemas.microsoft.com/office/drawing/2014/main" id="{223A3136-4269-46B9-8F63-6477D23A155F}"/>
              </a:ext>
            </a:extLst>
          </p:cNvPr>
          <p:cNvSpPr>
            <a:spLocks noGrp="1"/>
          </p:cNvSpPr>
          <p:nvPr>
            <p:ph type="body" sz="quarter" idx="17" hasCustomPrompt="1"/>
          </p:nvPr>
        </p:nvSpPr>
        <p:spPr>
          <a:xfrm>
            <a:off x="1464256" y="2833909"/>
            <a:ext cx="2464075"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16" name="Espace réservé du texte 14">
            <a:extLst>
              <a:ext uri="{FF2B5EF4-FFF2-40B4-BE49-F238E27FC236}">
                <a16:creationId xmlns:a16="http://schemas.microsoft.com/office/drawing/2014/main" id="{C165F9B6-2AE9-4230-97CD-C2624C026B68}"/>
              </a:ext>
            </a:extLst>
          </p:cNvPr>
          <p:cNvSpPr>
            <a:spLocks noGrp="1"/>
          </p:cNvSpPr>
          <p:nvPr>
            <p:ph type="body" sz="quarter" idx="18" hasCustomPrompt="1"/>
          </p:nvPr>
        </p:nvSpPr>
        <p:spPr>
          <a:xfrm>
            <a:off x="4866995" y="2833909"/>
            <a:ext cx="2464075"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17" name="Espace réservé du texte 14">
            <a:extLst>
              <a:ext uri="{FF2B5EF4-FFF2-40B4-BE49-F238E27FC236}">
                <a16:creationId xmlns:a16="http://schemas.microsoft.com/office/drawing/2014/main" id="{AAC0ECB5-2443-489F-8C76-2CB516FB5172}"/>
              </a:ext>
            </a:extLst>
          </p:cNvPr>
          <p:cNvSpPr>
            <a:spLocks noGrp="1"/>
          </p:cNvSpPr>
          <p:nvPr>
            <p:ph type="body" sz="quarter" idx="19" hasCustomPrompt="1"/>
          </p:nvPr>
        </p:nvSpPr>
        <p:spPr>
          <a:xfrm>
            <a:off x="8255959" y="2833909"/>
            <a:ext cx="2464075"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25" name="Titre 1">
            <a:extLst>
              <a:ext uri="{FF2B5EF4-FFF2-40B4-BE49-F238E27FC236}">
                <a16:creationId xmlns:a16="http://schemas.microsoft.com/office/drawing/2014/main" id="{0351145B-3EE4-43BB-B27D-277C0A6EBD32}"/>
              </a:ext>
            </a:extLst>
          </p:cNvPr>
          <p:cNvSpPr>
            <a:spLocks noGrp="1"/>
          </p:cNvSpPr>
          <p:nvPr>
            <p:ph type="title" hasCustomPrompt="1"/>
          </p:nvPr>
        </p:nvSpPr>
        <p:spPr>
          <a:xfrm>
            <a:off x="838200" y="477079"/>
            <a:ext cx="6764952" cy="720917"/>
          </a:xfrm>
        </p:spPr>
        <p:txBody>
          <a:bodyPr anchor="b"/>
          <a:lstStyle>
            <a:lvl1pPr>
              <a:defRPr b="1" i="0">
                <a:solidFill>
                  <a:schemeClr val="tx1"/>
                </a:solidFill>
                <a:latin typeface="Vinci Serif Black" panose="02000000000000000000" pitchFamily="2" charset="77"/>
              </a:defRPr>
            </a:lvl1pPr>
          </a:lstStyle>
          <a:p>
            <a:r>
              <a:rPr lang="fr-FR"/>
              <a:t>Titre première ligne</a:t>
            </a:r>
          </a:p>
        </p:txBody>
      </p:sp>
      <p:sp>
        <p:nvSpPr>
          <p:cNvPr id="26" name="Espace réservé du texte 4">
            <a:extLst>
              <a:ext uri="{FF2B5EF4-FFF2-40B4-BE49-F238E27FC236}">
                <a16:creationId xmlns:a16="http://schemas.microsoft.com/office/drawing/2014/main" id="{DEF90A69-63AD-4D98-A4CF-BCB3AC0C55DD}"/>
              </a:ext>
            </a:extLst>
          </p:cNvPr>
          <p:cNvSpPr>
            <a:spLocks noGrp="1"/>
          </p:cNvSpPr>
          <p:nvPr>
            <p:ph type="body" sz="quarter" idx="20" hasCustomPrompt="1"/>
          </p:nvPr>
        </p:nvSpPr>
        <p:spPr>
          <a:xfrm>
            <a:off x="827617" y="1035050"/>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20" name="Espace réservé du numéro de diapositive 35">
            <a:extLst>
              <a:ext uri="{FF2B5EF4-FFF2-40B4-BE49-F238E27FC236}">
                <a16:creationId xmlns:a16="http://schemas.microsoft.com/office/drawing/2014/main" id="{3394F425-F7FE-4501-B929-04CDEC89DBF8}"/>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21" name="Espace réservé du pied de page 38">
            <a:extLst>
              <a:ext uri="{FF2B5EF4-FFF2-40B4-BE49-F238E27FC236}">
                <a16:creationId xmlns:a16="http://schemas.microsoft.com/office/drawing/2014/main" id="{53157C9E-70C8-4903-ABCC-8B512F3590BD}"/>
              </a:ext>
            </a:extLst>
          </p:cNvPr>
          <p:cNvSpPr>
            <a:spLocks noGrp="1"/>
          </p:cNvSpPr>
          <p:nvPr>
            <p:ph type="ftr" sz="quarter" idx="3"/>
          </p:nvPr>
        </p:nvSpPr>
        <p:spPr>
          <a:xfrm>
            <a:off x="5964418" y="6435115"/>
            <a:ext cx="3873501" cy="184149"/>
          </a:xfrm>
          <a:prstGeom prst="rect">
            <a:avLst/>
          </a:prstGeom>
        </p:spPr>
        <p:txBody>
          <a:bodyPr vert="horz" wrap="none" lIns="0" tIns="0" rIns="0" bIns="0" rtlCol="0" anchor="ctr">
            <a:noAutofit/>
          </a:bodyPr>
          <a:lstStyle>
            <a:lvl1pPr algn="r">
              <a:defRPr sz="1400" b="0" i="0">
                <a:solidFill>
                  <a:schemeClr val="tx1">
                    <a:alpha val="50000"/>
                  </a:schemeClr>
                </a:solidFill>
                <a:latin typeface="Vinci Sans Light" panose="02000000000000000000" pitchFamily="2" charset="77"/>
              </a:defRPr>
            </a:lvl1pPr>
          </a:lstStyle>
          <a:p>
            <a:r>
              <a:rPr lang="fr-FR"/>
              <a:t>Le Prix de l'Environnement</a:t>
            </a:r>
          </a:p>
        </p:txBody>
      </p:sp>
    </p:spTree>
    <p:extLst>
      <p:ext uri="{BB962C8B-B14F-4D97-AF65-F5344CB8AC3E}">
        <p14:creationId xmlns:p14="http://schemas.microsoft.com/office/powerpoint/2010/main" val="41620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 contenu">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E766EE9E-6ACE-40A3-9DE4-8E6E5BA34448}"/>
              </a:ext>
            </a:extLst>
          </p:cNvPr>
          <p:cNvSpPr>
            <a:spLocks noGrp="1"/>
          </p:cNvSpPr>
          <p:nvPr>
            <p:ph type="body" sz="quarter" idx="10" hasCustomPrompt="1"/>
          </p:nvPr>
        </p:nvSpPr>
        <p:spPr>
          <a:xfrm>
            <a:off x="840318" y="2283828"/>
            <a:ext cx="3137073" cy="3951817"/>
          </a:xfrm>
          <a:prstGeom prst="rect">
            <a:avLst/>
          </a:prstGeom>
        </p:spPr>
        <p:txBody>
          <a:bodyPr/>
          <a:lstStyle>
            <a:lvl1pPr>
              <a:defRPr b="0" i="0">
                <a:latin typeface="Vinci Sans Light" panose="02000000000000000000" pitchFamily="2" charset="77"/>
              </a:defRPr>
            </a:lvl1pPr>
          </a:lstStyle>
          <a:p>
            <a:pPr lvl="0"/>
            <a:r>
              <a:rPr lang="fr-FR"/>
              <a:t>Paragraphe de développement de l’information</a:t>
            </a:r>
          </a:p>
        </p:txBody>
      </p:sp>
      <p:sp>
        <p:nvSpPr>
          <p:cNvPr id="4" name="Espace réservé du contenu 3">
            <a:extLst>
              <a:ext uri="{FF2B5EF4-FFF2-40B4-BE49-F238E27FC236}">
                <a16:creationId xmlns:a16="http://schemas.microsoft.com/office/drawing/2014/main" id="{BC7F6F2D-FB31-44DD-8444-9B0A0FAC4A61}"/>
              </a:ext>
            </a:extLst>
          </p:cNvPr>
          <p:cNvSpPr>
            <a:spLocks noGrp="1"/>
          </p:cNvSpPr>
          <p:nvPr>
            <p:ph sz="quarter" idx="13" hasCustomPrompt="1"/>
          </p:nvPr>
        </p:nvSpPr>
        <p:spPr>
          <a:xfrm>
            <a:off x="4495927" y="2271184"/>
            <a:ext cx="6476873" cy="3977216"/>
          </a:xfrm>
        </p:spPr>
        <p:txBody>
          <a:bodyPr/>
          <a:lstStyle>
            <a:lvl1pPr>
              <a:defRPr b="0" i="0">
                <a:latin typeface="Vinci Sans Light" panose="02000000000000000000" pitchFamily="2" charset="77"/>
              </a:defRPr>
            </a:lvl1pPr>
          </a:lstStyle>
          <a:p>
            <a:pPr lvl="0"/>
            <a:r>
              <a:rPr lang="fr-FR"/>
              <a:t>Contenu riche : image, graphique, tableau…</a:t>
            </a:r>
          </a:p>
        </p:txBody>
      </p:sp>
      <p:sp>
        <p:nvSpPr>
          <p:cNvPr id="15" name="Titre 1">
            <a:extLst>
              <a:ext uri="{FF2B5EF4-FFF2-40B4-BE49-F238E27FC236}">
                <a16:creationId xmlns:a16="http://schemas.microsoft.com/office/drawing/2014/main" id="{C505734D-16B7-4717-9A01-D149F9ABCCBD}"/>
              </a:ext>
            </a:extLst>
          </p:cNvPr>
          <p:cNvSpPr>
            <a:spLocks noGrp="1"/>
          </p:cNvSpPr>
          <p:nvPr>
            <p:ph type="title" hasCustomPrompt="1"/>
          </p:nvPr>
        </p:nvSpPr>
        <p:spPr>
          <a:xfrm>
            <a:off x="838200" y="477079"/>
            <a:ext cx="6764952" cy="720917"/>
          </a:xfrm>
        </p:spPr>
        <p:txBody>
          <a:bodyPr anchor="b"/>
          <a:lstStyle>
            <a:lvl1pPr>
              <a:defRPr sz="3733" b="1" i="0">
                <a:solidFill>
                  <a:schemeClr val="tx1"/>
                </a:solidFill>
                <a:latin typeface="Vinci Serif Black" panose="02000000000000000000" pitchFamily="2" charset="77"/>
              </a:defRPr>
            </a:lvl1pPr>
          </a:lstStyle>
          <a:p>
            <a:r>
              <a:rPr lang="fr-FR"/>
              <a:t>Titre première ligne</a:t>
            </a:r>
          </a:p>
        </p:txBody>
      </p:sp>
      <p:sp>
        <p:nvSpPr>
          <p:cNvPr id="16" name="Espace réservé du texte 4">
            <a:extLst>
              <a:ext uri="{FF2B5EF4-FFF2-40B4-BE49-F238E27FC236}">
                <a16:creationId xmlns:a16="http://schemas.microsoft.com/office/drawing/2014/main" id="{3902EAA0-F3B2-49B0-BC25-B3866E54A797}"/>
              </a:ext>
            </a:extLst>
          </p:cNvPr>
          <p:cNvSpPr>
            <a:spLocks noGrp="1"/>
          </p:cNvSpPr>
          <p:nvPr>
            <p:ph type="body" sz="quarter" idx="14" hasCustomPrompt="1"/>
          </p:nvPr>
        </p:nvSpPr>
        <p:spPr>
          <a:xfrm>
            <a:off x="827617" y="1035050"/>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10" name="Espace réservé du numéro de diapositive 35">
            <a:extLst>
              <a:ext uri="{FF2B5EF4-FFF2-40B4-BE49-F238E27FC236}">
                <a16:creationId xmlns:a16="http://schemas.microsoft.com/office/drawing/2014/main" id="{53085228-473F-41B5-9243-FE6A20FA060F}"/>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11" name="Espace réservé du pied de page 38">
            <a:extLst>
              <a:ext uri="{FF2B5EF4-FFF2-40B4-BE49-F238E27FC236}">
                <a16:creationId xmlns:a16="http://schemas.microsoft.com/office/drawing/2014/main" id="{7A93E49A-473E-4F01-9D3D-D14973804775}"/>
              </a:ext>
            </a:extLst>
          </p:cNvPr>
          <p:cNvSpPr>
            <a:spLocks noGrp="1"/>
          </p:cNvSpPr>
          <p:nvPr>
            <p:ph type="ftr" sz="quarter" idx="3"/>
          </p:nvPr>
        </p:nvSpPr>
        <p:spPr>
          <a:xfrm>
            <a:off x="5964418" y="6435115"/>
            <a:ext cx="3873501" cy="184149"/>
          </a:xfrm>
          <a:prstGeom prst="rect">
            <a:avLst/>
          </a:prstGeom>
        </p:spPr>
        <p:txBody>
          <a:bodyPr vert="horz" wrap="none" lIns="0" tIns="0" rIns="0" bIns="0" rtlCol="0" anchor="ctr">
            <a:noAutofit/>
          </a:bodyPr>
          <a:lstStyle>
            <a:lvl1pPr algn="r">
              <a:defRPr sz="1400" b="0" i="0">
                <a:solidFill>
                  <a:schemeClr val="tx1">
                    <a:alpha val="50000"/>
                  </a:schemeClr>
                </a:solidFill>
                <a:latin typeface="Vinci Sans Light" panose="02000000000000000000" pitchFamily="2" charset="77"/>
              </a:defRPr>
            </a:lvl1pPr>
          </a:lstStyle>
          <a:p>
            <a:r>
              <a:rPr lang="fr-FR"/>
              <a:t>Le Prix de l'Environnement</a:t>
            </a:r>
          </a:p>
        </p:txBody>
      </p:sp>
    </p:spTree>
    <p:extLst>
      <p:ext uri="{BB962C8B-B14F-4D97-AF65-F5344CB8AC3E}">
        <p14:creationId xmlns:p14="http://schemas.microsoft.com/office/powerpoint/2010/main" val="237696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blocs">
    <p:spTree>
      <p:nvGrpSpPr>
        <p:cNvPr id="1" name=""/>
        <p:cNvGrpSpPr/>
        <p:nvPr/>
      </p:nvGrpSpPr>
      <p:grpSpPr>
        <a:xfrm>
          <a:off x="0" y="0"/>
          <a:ext cx="0" cy="0"/>
          <a:chOff x="0" y="0"/>
          <a:chExt cx="0" cy="0"/>
        </a:xfrm>
      </p:grpSpPr>
      <p:sp>
        <p:nvSpPr>
          <p:cNvPr id="5" name="Espace réservé du texte 14">
            <a:extLst>
              <a:ext uri="{FF2B5EF4-FFF2-40B4-BE49-F238E27FC236}">
                <a16:creationId xmlns:a16="http://schemas.microsoft.com/office/drawing/2014/main" id="{4DA25C6A-8596-4C25-8BE5-08B7F4C59342}"/>
              </a:ext>
            </a:extLst>
          </p:cNvPr>
          <p:cNvSpPr>
            <a:spLocks noGrp="1"/>
          </p:cNvSpPr>
          <p:nvPr>
            <p:ph type="body" sz="quarter" idx="11" hasCustomPrompt="1"/>
          </p:nvPr>
        </p:nvSpPr>
        <p:spPr>
          <a:xfrm>
            <a:off x="1400764" y="2320409"/>
            <a:ext cx="4506761"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7" name="Espace réservé du texte 14">
            <a:extLst>
              <a:ext uri="{FF2B5EF4-FFF2-40B4-BE49-F238E27FC236}">
                <a16:creationId xmlns:a16="http://schemas.microsoft.com/office/drawing/2014/main" id="{0423B71E-B40C-406B-9A18-F44FD3995470}"/>
              </a:ext>
            </a:extLst>
          </p:cNvPr>
          <p:cNvSpPr>
            <a:spLocks noGrp="1"/>
          </p:cNvSpPr>
          <p:nvPr>
            <p:ph type="body" sz="quarter" idx="12" hasCustomPrompt="1"/>
          </p:nvPr>
        </p:nvSpPr>
        <p:spPr>
          <a:xfrm>
            <a:off x="1676290" y="3736255"/>
            <a:ext cx="3920671"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9" name="Espace réservé du texte 14">
            <a:extLst>
              <a:ext uri="{FF2B5EF4-FFF2-40B4-BE49-F238E27FC236}">
                <a16:creationId xmlns:a16="http://schemas.microsoft.com/office/drawing/2014/main" id="{A4072BC4-8CD7-4186-8300-94DC9068D7E2}"/>
              </a:ext>
            </a:extLst>
          </p:cNvPr>
          <p:cNvSpPr>
            <a:spLocks noGrp="1"/>
          </p:cNvSpPr>
          <p:nvPr>
            <p:ph type="body" sz="quarter" idx="13" hasCustomPrompt="1"/>
          </p:nvPr>
        </p:nvSpPr>
        <p:spPr>
          <a:xfrm>
            <a:off x="6334865" y="2320409"/>
            <a:ext cx="4506761"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10" name="Espace réservé du texte 14">
            <a:extLst>
              <a:ext uri="{FF2B5EF4-FFF2-40B4-BE49-F238E27FC236}">
                <a16:creationId xmlns:a16="http://schemas.microsoft.com/office/drawing/2014/main" id="{53B56294-D5EB-4033-8486-DFBFF1251DAD}"/>
              </a:ext>
            </a:extLst>
          </p:cNvPr>
          <p:cNvSpPr>
            <a:spLocks noGrp="1"/>
          </p:cNvSpPr>
          <p:nvPr>
            <p:ph type="body" sz="quarter" idx="14" hasCustomPrompt="1"/>
          </p:nvPr>
        </p:nvSpPr>
        <p:spPr>
          <a:xfrm>
            <a:off x="6610391" y="3736255"/>
            <a:ext cx="3920671" cy="287259"/>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Texte</a:t>
            </a:r>
          </a:p>
        </p:txBody>
      </p:sp>
      <p:sp>
        <p:nvSpPr>
          <p:cNvPr id="15" name="Espace réservé du texte 14">
            <a:extLst>
              <a:ext uri="{FF2B5EF4-FFF2-40B4-BE49-F238E27FC236}">
                <a16:creationId xmlns:a16="http://schemas.microsoft.com/office/drawing/2014/main" id="{223A3136-4269-46B9-8F63-6477D23A155F}"/>
              </a:ext>
            </a:extLst>
          </p:cNvPr>
          <p:cNvSpPr>
            <a:spLocks noGrp="1"/>
          </p:cNvSpPr>
          <p:nvPr>
            <p:ph type="body" sz="quarter" idx="17" hasCustomPrompt="1"/>
          </p:nvPr>
        </p:nvSpPr>
        <p:spPr>
          <a:xfrm>
            <a:off x="1676290" y="2833909"/>
            <a:ext cx="3920671"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16" name="Espace réservé du texte 14">
            <a:extLst>
              <a:ext uri="{FF2B5EF4-FFF2-40B4-BE49-F238E27FC236}">
                <a16:creationId xmlns:a16="http://schemas.microsoft.com/office/drawing/2014/main" id="{C165F9B6-2AE9-4230-97CD-C2624C026B68}"/>
              </a:ext>
            </a:extLst>
          </p:cNvPr>
          <p:cNvSpPr>
            <a:spLocks noGrp="1"/>
          </p:cNvSpPr>
          <p:nvPr>
            <p:ph type="body" sz="quarter" idx="18" hasCustomPrompt="1"/>
          </p:nvPr>
        </p:nvSpPr>
        <p:spPr>
          <a:xfrm>
            <a:off x="6610391" y="2833909"/>
            <a:ext cx="3920671" cy="313932"/>
          </a:xfrm>
        </p:spPr>
        <p:txBody>
          <a:bodyPr wrap="square">
            <a:spAutoFit/>
          </a:bodyPr>
          <a:lstStyle>
            <a:lvl1pPr>
              <a:lnSpc>
                <a:spcPct val="80000"/>
              </a:lnSpc>
              <a:defRPr lang="fr-FR" sz="2400" b="1" i="0" kern="1200">
                <a:solidFill>
                  <a:schemeClr val="tx1"/>
                </a:solidFill>
                <a:latin typeface="Vinci Serif Black" panose="02000000000000000000" pitchFamily="2" charset="77"/>
                <a:ea typeface="+mn-ea"/>
                <a:cs typeface="+mn-cs"/>
              </a:defRPr>
            </a:lvl1pPr>
          </a:lstStyle>
          <a:p>
            <a:r>
              <a:rPr lang="fr-FR"/>
              <a:t>Titre court</a:t>
            </a:r>
          </a:p>
        </p:txBody>
      </p:sp>
      <p:sp>
        <p:nvSpPr>
          <p:cNvPr id="25" name="Titre 1">
            <a:extLst>
              <a:ext uri="{FF2B5EF4-FFF2-40B4-BE49-F238E27FC236}">
                <a16:creationId xmlns:a16="http://schemas.microsoft.com/office/drawing/2014/main" id="{0351145B-3EE4-43BB-B27D-277C0A6EBD32}"/>
              </a:ext>
            </a:extLst>
          </p:cNvPr>
          <p:cNvSpPr>
            <a:spLocks noGrp="1"/>
          </p:cNvSpPr>
          <p:nvPr>
            <p:ph type="title" hasCustomPrompt="1"/>
          </p:nvPr>
        </p:nvSpPr>
        <p:spPr>
          <a:xfrm>
            <a:off x="838200" y="477079"/>
            <a:ext cx="6764952" cy="720917"/>
          </a:xfrm>
        </p:spPr>
        <p:txBody>
          <a:bodyPr anchor="b"/>
          <a:lstStyle>
            <a:lvl1pPr>
              <a:defRPr b="1" i="0">
                <a:solidFill>
                  <a:schemeClr val="tx1"/>
                </a:solidFill>
                <a:latin typeface="Vinci Serif Black" panose="02000000000000000000" pitchFamily="2" charset="77"/>
              </a:defRPr>
            </a:lvl1pPr>
          </a:lstStyle>
          <a:p>
            <a:r>
              <a:rPr lang="fr-FR"/>
              <a:t>Titre première ligne</a:t>
            </a:r>
          </a:p>
        </p:txBody>
      </p:sp>
      <p:sp>
        <p:nvSpPr>
          <p:cNvPr id="26" name="Espace réservé du texte 4">
            <a:extLst>
              <a:ext uri="{FF2B5EF4-FFF2-40B4-BE49-F238E27FC236}">
                <a16:creationId xmlns:a16="http://schemas.microsoft.com/office/drawing/2014/main" id="{DEF90A69-63AD-4D98-A4CF-BCB3AC0C55DD}"/>
              </a:ext>
            </a:extLst>
          </p:cNvPr>
          <p:cNvSpPr>
            <a:spLocks noGrp="1"/>
          </p:cNvSpPr>
          <p:nvPr>
            <p:ph type="body" sz="quarter" idx="20" hasCustomPrompt="1"/>
          </p:nvPr>
        </p:nvSpPr>
        <p:spPr>
          <a:xfrm>
            <a:off x="827617" y="1035050"/>
            <a:ext cx="6785595" cy="618821"/>
          </a:xfrm>
        </p:spPr>
        <p:txBody>
          <a:bodyPr/>
          <a:lstStyle>
            <a:lvl1pPr>
              <a:defRPr sz="3733" b="0" i="0" kern="1200" spc="133" baseline="0">
                <a:latin typeface="Vinci Sans Light" panose="02000000000000000000" pitchFamily="2" charset="77"/>
              </a:defRPr>
            </a:lvl1pPr>
          </a:lstStyle>
          <a:p>
            <a:pPr lvl="0"/>
            <a:r>
              <a:rPr lang="fr-FR"/>
              <a:t>suite titre seconde ligne</a:t>
            </a:r>
          </a:p>
        </p:txBody>
      </p:sp>
      <p:sp>
        <p:nvSpPr>
          <p:cNvPr id="14" name="Espace réservé du numéro de diapositive 35">
            <a:extLst>
              <a:ext uri="{FF2B5EF4-FFF2-40B4-BE49-F238E27FC236}">
                <a16:creationId xmlns:a16="http://schemas.microsoft.com/office/drawing/2014/main" id="{FF0ABB38-E3E5-42EE-9782-28325352A585}"/>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17" name="Espace réservé du pied de page 38">
            <a:extLst>
              <a:ext uri="{FF2B5EF4-FFF2-40B4-BE49-F238E27FC236}">
                <a16:creationId xmlns:a16="http://schemas.microsoft.com/office/drawing/2014/main" id="{2AE5BFCF-0FBE-43A2-99D7-68FFAC7FA714}"/>
              </a:ext>
            </a:extLst>
          </p:cNvPr>
          <p:cNvSpPr>
            <a:spLocks noGrp="1"/>
          </p:cNvSpPr>
          <p:nvPr>
            <p:ph type="ftr" sz="quarter" idx="3"/>
          </p:nvPr>
        </p:nvSpPr>
        <p:spPr>
          <a:xfrm>
            <a:off x="5964418" y="6435115"/>
            <a:ext cx="3873501" cy="184149"/>
          </a:xfrm>
          <a:prstGeom prst="rect">
            <a:avLst/>
          </a:prstGeom>
        </p:spPr>
        <p:txBody>
          <a:bodyPr vert="horz" wrap="none" lIns="0" tIns="0" rIns="0" bIns="0" rtlCol="0" anchor="ctr">
            <a:noAutofit/>
          </a:bodyPr>
          <a:lstStyle>
            <a:lvl1pPr algn="r">
              <a:defRPr sz="1400" b="0" i="0">
                <a:solidFill>
                  <a:schemeClr val="tx1">
                    <a:alpha val="50000"/>
                  </a:schemeClr>
                </a:solidFill>
                <a:latin typeface="Vinci Sans Light" panose="02000000000000000000" pitchFamily="2" charset="77"/>
              </a:defRPr>
            </a:lvl1pPr>
          </a:lstStyle>
          <a:p>
            <a:r>
              <a:rPr lang="fr-FR"/>
              <a:t>Le Prix de l'Environnement</a:t>
            </a:r>
          </a:p>
        </p:txBody>
      </p:sp>
    </p:spTree>
    <p:extLst>
      <p:ext uri="{BB962C8B-B14F-4D97-AF65-F5344CB8AC3E}">
        <p14:creationId xmlns:p14="http://schemas.microsoft.com/office/powerpoint/2010/main" val="151344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oc texte">
    <p:spTree>
      <p:nvGrpSpPr>
        <p:cNvPr id="1" name=""/>
        <p:cNvGrpSpPr/>
        <p:nvPr/>
      </p:nvGrpSpPr>
      <p:grpSpPr>
        <a:xfrm>
          <a:off x="0" y="0"/>
          <a:ext cx="0" cy="0"/>
          <a:chOff x="0" y="0"/>
          <a:chExt cx="0" cy="0"/>
        </a:xfrm>
      </p:grpSpPr>
      <p:sp>
        <p:nvSpPr>
          <p:cNvPr id="9" name="Espace réservé du texte 3">
            <a:extLst>
              <a:ext uri="{FF2B5EF4-FFF2-40B4-BE49-F238E27FC236}">
                <a16:creationId xmlns:a16="http://schemas.microsoft.com/office/drawing/2014/main" id="{1FF28E10-03B3-4AB7-81C3-A17A3E62C76D}"/>
              </a:ext>
            </a:extLst>
          </p:cNvPr>
          <p:cNvSpPr>
            <a:spLocks noGrp="1"/>
          </p:cNvSpPr>
          <p:nvPr>
            <p:ph type="body" sz="quarter" idx="23" hasCustomPrompt="1"/>
          </p:nvPr>
        </p:nvSpPr>
        <p:spPr>
          <a:xfrm rot="16200000" flipH="1">
            <a:off x="2667002" y="-2666999"/>
            <a:ext cx="6858001" cy="12192001"/>
          </a:xfrm>
          <a:solidFill>
            <a:srgbClr val="000000">
              <a:alpha val="25000"/>
            </a:srgbClr>
          </a:solidFill>
        </p:spPr>
        <p:txBody>
          <a:bodyPr/>
          <a:lstStyle>
            <a:lvl1pPr>
              <a:defRPr b="0" i="0">
                <a:latin typeface="Vinci Sans Light" panose="02000000000000000000" pitchFamily="2" charset="77"/>
              </a:defRPr>
            </a:lvl1pPr>
          </a:lstStyle>
          <a:p>
            <a:pPr lvl="0"/>
            <a:r>
              <a:rPr lang="fr-FR"/>
              <a:t> </a:t>
            </a:r>
          </a:p>
        </p:txBody>
      </p:sp>
      <p:sp>
        <p:nvSpPr>
          <p:cNvPr id="11" name="Espace réservé pour une image  10">
            <a:extLst>
              <a:ext uri="{FF2B5EF4-FFF2-40B4-BE49-F238E27FC236}">
                <a16:creationId xmlns:a16="http://schemas.microsoft.com/office/drawing/2014/main" id="{28975AC5-45C0-414E-8D83-FE71FC3655A3}"/>
              </a:ext>
            </a:extLst>
          </p:cNvPr>
          <p:cNvSpPr>
            <a:spLocks noGrp="1"/>
          </p:cNvSpPr>
          <p:nvPr>
            <p:ph type="pic" sz="quarter" idx="13" hasCustomPrompt="1"/>
          </p:nvPr>
        </p:nvSpPr>
        <p:spPr>
          <a:xfrm>
            <a:off x="0" y="0"/>
            <a:ext cx="12192000" cy="6858000"/>
          </a:xfrm>
        </p:spPr>
        <p:txBody>
          <a:bodyPr rIns="1800000" anchor="ctr"/>
          <a:lstStyle>
            <a:lvl1pPr algn="r">
              <a:defRPr b="0" i="0" u="none">
                <a:solidFill>
                  <a:srgbClr val="FF0000"/>
                </a:solidFill>
                <a:latin typeface="Vinci Sans Light" panose="02000000000000000000" pitchFamily="2" charset="77"/>
              </a:defRPr>
            </a:lvl1pPr>
          </a:lstStyle>
          <a:p>
            <a:pPr lvl="0"/>
            <a:r>
              <a:rPr lang="fr-FR"/>
              <a:t>Insérer une image,</a:t>
            </a:r>
            <a:br>
              <a:rPr lang="fr-FR"/>
            </a:br>
            <a:r>
              <a:rPr lang="fr-FR"/>
              <a:t>puis la faire passer à l’arrière-plan.</a:t>
            </a:r>
            <a:br>
              <a:rPr lang="fr-FR"/>
            </a:br>
            <a:r>
              <a:rPr lang="fr-FR"/>
              <a:t>(clic-droit &gt; arrière-plan)</a:t>
            </a:r>
          </a:p>
        </p:txBody>
      </p:sp>
      <p:sp>
        <p:nvSpPr>
          <p:cNvPr id="5" name="Espace réservé du texte 14">
            <a:extLst>
              <a:ext uri="{FF2B5EF4-FFF2-40B4-BE49-F238E27FC236}">
                <a16:creationId xmlns:a16="http://schemas.microsoft.com/office/drawing/2014/main" id="{5CBBE42C-5D7D-4072-BF6B-EE3885F6D9C0}"/>
              </a:ext>
            </a:extLst>
          </p:cNvPr>
          <p:cNvSpPr>
            <a:spLocks noGrp="1"/>
          </p:cNvSpPr>
          <p:nvPr>
            <p:ph type="body" sz="quarter" idx="10" hasCustomPrompt="1"/>
          </p:nvPr>
        </p:nvSpPr>
        <p:spPr>
          <a:xfrm>
            <a:off x="1953312" y="1914013"/>
            <a:ext cx="2680960" cy="3493728"/>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a:lstStyle>
            <a:lvl1pPr>
              <a:defRPr b="0" i="0">
                <a:latin typeface="Vinci Sans Light" panose="02000000000000000000" pitchFamily="2" charset="77"/>
              </a:defRPr>
            </a:lvl1pPr>
          </a:lstStyle>
          <a:p>
            <a:pPr lvl="0"/>
            <a:r>
              <a:rPr lang="fr-FR"/>
              <a:t> </a:t>
            </a:r>
          </a:p>
        </p:txBody>
      </p:sp>
      <p:sp>
        <p:nvSpPr>
          <p:cNvPr id="6" name="Espace réservé du texte 14">
            <a:extLst>
              <a:ext uri="{FF2B5EF4-FFF2-40B4-BE49-F238E27FC236}">
                <a16:creationId xmlns:a16="http://schemas.microsoft.com/office/drawing/2014/main" id="{53ED9489-52D9-4193-B360-BC4D3AFBB9E4}"/>
              </a:ext>
            </a:extLst>
          </p:cNvPr>
          <p:cNvSpPr>
            <a:spLocks noGrp="1"/>
          </p:cNvSpPr>
          <p:nvPr>
            <p:ph type="body" sz="quarter" idx="11" hasCustomPrompt="1"/>
          </p:nvPr>
        </p:nvSpPr>
        <p:spPr>
          <a:xfrm>
            <a:off x="2266854" y="3513659"/>
            <a:ext cx="2111329" cy="574516"/>
          </a:xfrm>
        </p:spPr>
        <p:txBody>
          <a:bodyPr wrap="square">
            <a:spAutoFit/>
          </a:bodyPr>
          <a:lstStyle>
            <a:lvl1pPr>
              <a:defRPr lang="fr-FR" sz="1867" b="0" i="0" kern="1200">
                <a:solidFill>
                  <a:schemeClr val="tx1"/>
                </a:solidFill>
                <a:latin typeface="Vinci Sans Light" panose="02000000000000000000" pitchFamily="2" charset="77"/>
                <a:ea typeface="+mn-ea"/>
                <a:cs typeface="+mn-cs"/>
              </a:defRPr>
            </a:lvl1pPr>
          </a:lstStyle>
          <a:p>
            <a:pPr lvl="0"/>
            <a:r>
              <a:rPr lang="fr-FR"/>
              <a:t>Court paragraphe descriptif</a:t>
            </a:r>
          </a:p>
        </p:txBody>
      </p:sp>
      <p:sp>
        <p:nvSpPr>
          <p:cNvPr id="7" name="Titre 2">
            <a:extLst>
              <a:ext uri="{FF2B5EF4-FFF2-40B4-BE49-F238E27FC236}">
                <a16:creationId xmlns:a16="http://schemas.microsoft.com/office/drawing/2014/main" id="{BF07898B-E432-4970-88FB-D4BE7E71A807}"/>
              </a:ext>
            </a:extLst>
          </p:cNvPr>
          <p:cNvSpPr>
            <a:spLocks noGrp="1"/>
          </p:cNvSpPr>
          <p:nvPr>
            <p:ph type="title" hasCustomPrompt="1"/>
          </p:nvPr>
        </p:nvSpPr>
        <p:spPr>
          <a:xfrm>
            <a:off x="2252240" y="2243516"/>
            <a:ext cx="2144675" cy="1118448"/>
          </a:xfrm>
        </p:spPr>
        <p:txBody>
          <a:bodyPr wrap="square" anchor="b">
            <a:spAutoFit/>
          </a:bodyPr>
          <a:lstStyle>
            <a:lvl1pPr>
              <a:defRPr sz="2667" b="1" i="0" cap="none" baseline="0">
                <a:latin typeface="Vinci Serif Black" panose="02000000000000000000" pitchFamily="2" charset="77"/>
              </a:defRPr>
            </a:lvl1pPr>
          </a:lstStyle>
          <a:p>
            <a:r>
              <a:rPr lang="fr-FR"/>
              <a:t>Titre court sur 2 lignes maximum</a:t>
            </a:r>
          </a:p>
        </p:txBody>
      </p:sp>
    </p:spTree>
    <p:extLst>
      <p:ext uri="{BB962C8B-B14F-4D97-AF65-F5344CB8AC3E}">
        <p14:creationId xmlns:p14="http://schemas.microsoft.com/office/powerpoint/2010/main" val="244945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3.jp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3.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5.svg"/><Relationship Id="rId2" Type="http://schemas.openxmlformats.org/officeDocument/2006/relationships/slideLayout" Target="../slideLayouts/slideLayout23.xml"/><Relationship Id="rId16" Type="http://schemas.openxmlformats.org/officeDocument/2006/relationships/image" Target="../media/image1.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19" Type="http://schemas.openxmlformats.org/officeDocument/2006/relationships/image" Target="../media/image4.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8A2167-5904-495E-B32F-A3EAC026FB37}"/>
              </a:ext>
            </a:extLst>
          </p:cNvPr>
          <p:cNvSpPr>
            <a:spLocks noGrp="1"/>
          </p:cNvSpPr>
          <p:nvPr>
            <p:ph type="title"/>
          </p:nvPr>
        </p:nvSpPr>
        <p:spPr>
          <a:xfrm>
            <a:off x="838200" y="365125"/>
            <a:ext cx="10515600" cy="1325563"/>
          </a:xfrm>
          <a:prstGeom prst="rect">
            <a:avLst/>
          </a:prstGeom>
        </p:spPr>
        <p:txBody>
          <a:bodyPr vert="horz" wrap="square" lIns="0" tIns="0" rIns="0" bIns="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EA1FD6A3-DE16-402E-BC93-E42E96B6155F}"/>
              </a:ext>
            </a:extLst>
          </p:cNvPr>
          <p:cNvSpPr>
            <a:spLocks noGrp="1"/>
          </p:cNvSpPr>
          <p:nvPr>
            <p:ph type="body" idx="1"/>
          </p:nvPr>
        </p:nvSpPr>
        <p:spPr>
          <a:xfrm>
            <a:off x="838200" y="1825625"/>
            <a:ext cx="10515600" cy="4351339"/>
          </a:xfrm>
          <a:prstGeom prst="rect">
            <a:avLst/>
          </a:prstGeom>
        </p:spPr>
        <p:txBody>
          <a:bodyPr vert="horz" wrap="square"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Graphique 6">
            <a:extLst>
              <a:ext uri="{FF2B5EF4-FFF2-40B4-BE49-F238E27FC236}">
                <a16:creationId xmlns:a16="http://schemas.microsoft.com/office/drawing/2014/main" id="{C16C9064-092A-4E5D-B04F-064C36E2A00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920773" y="338873"/>
            <a:ext cx="922369" cy="922369"/>
          </a:xfrm>
          <a:prstGeom prst="rect">
            <a:avLst/>
          </a:prstGeom>
        </p:spPr>
      </p:pic>
      <p:cxnSp>
        <p:nvCxnSpPr>
          <p:cNvPr id="8" name="Connecteur droit 7">
            <a:extLst>
              <a:ext uri="{FF2B5EF4-FFF2-40B4-BE49-F238E27FC236}">
                <a16:creationId xmlns:a16="http://schemas.microsoft.com/office/drawing/2014/main" id="{81AD30E4-4089-4F8B-B617-2AB399A586FB}"/>
              </a:ext>
            </a:extLst>
          </p:cNvPr>
          <p:cNvCxnSpPr>
            <a:cxnSpLocks/>
          </p:cNvCxnSpPr>
          <p:nvPr userDrawn="1"/>
        </p:nvCxnSpPr>
        <p:spPr>
          <a:xfrm>
            <a:off x="10060317" y="6360203"/>
            <a:ext cx="0" cy="333975"/>
          </a:xfrm>
          <a:prstGeom prst="line">
            <a:avLst/>
          </a:prstGeom>
          <a:ln w="6350">
            <a:solidFill>
              <a:srgbClr val="D4D7E2"/>
            </a:solidFill>
          </a:ln>
        </p:spPr>
        <p:style>
          <a:lnRef idx="1">
            <a:schemeClr val="accent1"/>
          </a:lnRef>
          <a:fillRef idx="0">
            <a:schemeClr val="accent1"/>
          </a:fillRef>
          <a:effectRef idx="0">
            <a:schemeClr val="accent1"/>
          </a:effectRef>
          <a:fontRef idx="minor">
            <a:schemeClr val="tx1"/>
          </a:fontRef>
        </p:style>
      </p:cxnSp>
      <p:sp>
        <p:nvSpPr>
          <p:cNvPr id="17" name="Espace réservé du numéro de diapositive 35">
            <a:extLst>
              <a:ext uri="{FF2B5EF4-FFF2-40B4-BE49-F238E27FC236}">
                <a16:creationId xmlns:a16="http://schemas.microsoft.com/office/drawing/2014/main" id="{3B522B7F-8E88-44EE-9E50-6D71D2A34C35}"/>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18" name="Espace réservé du pied de page 38">
            <a:extLst>
              <a:ext uri="{FF2B5EF4-FFF2-40B4-BE49-F238E27FC236}">
                <a16:creationId xmlns:a16="http://schemas.microsoft.com/office/drawing/2014/main" id="{63ED6538-1051-4B7D-96E6-44C9211FBB37}"/>
              </a:ext>
            </a:extLst>
          </p:cNvPr>
          <p:cNvSpPr>
            <a:spLocks noGrp="1"/>
          </p:cNvSpPr>
          <p:nvPr>
            <p:ph type="ftr" sz="quarter" idx="3"/>
          </p:nvPr>
        </p:nvSpPr>
        <p:spPr>
          <a:xfrm>
            <a:off x="5964418" y="6435115"/>
            <a:ext cx="3873501" cy="184149"/>
          </a:xfrm>
          <a:prstGeom prst="rect">
            <a:avLst/>
          </a:prstGeom>
        </p:spPr>
        <p:txBody>
          <a:bodyPr vert="horz" wrap="none" lIns="0" tIns="0" rIns="0" bIns="0" rtlCol="0" anchor="ctr">
            <a:noAutofit/>
          </a:bodyPr>
          <a:lstStyle>
            <a:lvl1pPr algn="r">
              <a:defRPr sz="1400">
                <a:solidFill>
                  <a:schemeClr val="tx1">
                    <a:alpha val="50000"/>
                  </a:schemeClr>
                </a:solidFill>
              </a:defRPr>
            </a:lvl1pPr>
          </a:lstStyle>
          <a:p>
            <a:r>
              <a:rPr lang="fr-FR"/>
              <a:t>Le Prix de l'Environnement</a:t>
            </a:r>
          </a:p>
        </p:txBody>
      </p:sp>
      <p:pic>
        <p:nvPicPr>
          <p:cNvPr id="19" name="Image 18">
            <a:extLst>
              <a:ext uri="{FF2B5EF4-FFF2-40B4-BE49-F238E27FC236}">
                <a16:creationId xmlns:a16="http://schemas.microsoft.com/office/drawing/2014/main" id="{23911B3D-1BC8-47DF-823B-28DDC258D9AD}"/>
              </a:ext>
            </a:extLst>
          </p:cNvPr>
          <p:cNvPicPr>
            <a:picLocks noChangeAspect="1"/>
          </p:cNvPicPr>
          <p:nvPr userDrawn="1"/>
        </p:nvPicPr>
        <p:blipFill>
          <a:blip r:embed="rId14">
            <a:clrChange>
              <a:clrFrom>
                <a:srgbClr val="FFFFFF"/>
              </a:clrFrom>
              <a:clrTo>
                <a:srgbClr val="FFFFFF">
                  <a:alpha val="0"/>
                </a:srgbClr>
              </a:clrTo>
            </a:clrChange>
          </a:blip>
          <a:stretch>
            <a:fillRect/>
          </a:stretch>
        </p:blipFill>
        <p:spPr>
          <a:xfrm>
            <a:off x="10718187" y="6327878"/>
            <a:ext cx="1271226" cy="329993"/>
          </a:xfrm>
          <a:prstGeom prst="rect">
            <a:avLst/>
          </a:prstGeom>
        </p:spPr>
      </p:pic>
    </p:spTree>
    <p:extLst>
      <p:ext uri="{BB962C8B-B14F-4D97-AF65-F5344CB8AC3E}">
        <p14:creationId xmlns:p14="http://schemas.microsoft.com/office/powerpoint/2010/main" val="1982698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733"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800"/>
        </a:spcAft>
        <a:buFont typeface="Arial" panose="020B0604020202020204" pitchFamily="34" charset="0"/>
        <a:buNone/>
        <a:defRPr sz="2133"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800"/>
        </a:spcAft>
        <a:buFont typeface="Arial" panose="020B0604020202020204" pitchFamily="34" charset="0"/>
        <a:buNone/>
        <a:defRPr sz="1467" kern="1200">
          <a:solidFill>
            <a:schemeClr val="tx1"/>
          </a:solidFill>
          <a:latin typeface="+mn-lt"/>
          <a:ea typeface="+mn-ea"/>
          <a:cs typeface="+mn-cs"/>
        </a:defRPr>
      </a:lvl2pPr>
      <a:lvl3pPr marL="228594" indent="-228594" algn="l" defTabSz="914377" rtl="0" eaLnBrk="1" latinLnBrk="0" hangingPunct="1">
        <a:lnSpc>
          <a:spcPct val="100000"/>
        </a:lnSpc>
        <a:spcBef>
          <a:spcPts val="0"/>
        </a:spcBef>
        <a:spcAft>
          <a:spcPts val="800"/>
        </a:spcAft>
        <a:buFontTx/>
        <a:buBlip>
          <a:blip r:embed="rId15"/>
        </a:buBlip>
        <a:defRPr sz="1467" kern="1200">
          <a:solidFill>
            <a:schemeClr val="tx1"/>
          </a:solidFill>
          <a:latin typeface="+mn-lt"/>
          <a:ea typeface="+mn-ea"/>
          <a:cs typeface="+mn-cs"/>
        </a:defRPr>
      </a:lvl3pPr>
      <a:lvl4pPr marL="228594" indent="-228594" algn="l" defTabSz="914377" rtl="0" eaLnBrk="1" latinLnBrk="0" hangingPunct="1">
        <a:lnSpc>
          <a:spcPct val="100000"/>
        </a:lnSpc>
        <a:spcBef>
          <a:spcPts val="0"/>
        </a:spcBef>
        <a:spcAft>
          <a:spcPts val="800"/>
        </a:spcAft>
        <a:buFont typeface="Vinci Sans Light" panose="020B0604020202020204" charset="0"/>
        <a:buChar char="–"/>
        <a:defRPr sz="1333" kern="1200">
          <a:solidFill>
            <a:schemeClr val="tx1"/>
          </a:solidFill>
          <a:latin typeface="+mn-lt"/>
          <a:ea typeface="+mn-ea"/>
          <a:cs typeface="+mn-cs"/>
        </a:defRPr>
      </a:lvl4pPr>
      <a:lvl5pPr marL="482588" indent="-228594" algn="l" defTabSz="914377" rtl="0" eaLnBrk="1" latinLnBrk="0" hangingPunct="1">
        <a:lnSpc>
          <a:spcPct val="100000"/>
        </a:lnSpc>
        <a:spcBef>
          <a:spcPts val="0"/>
        </a:spcBef>
        <a:spcAft>
          <a:spcPts val="800"/>
        </a:spcAft>
        <a:buFont typeface="Arial" panose="020B0604020202020204" pitchFamily="34" charset="0"/>
        <a:buChar char="•"/>
        <a:defRPr sz="13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8A2167-5904-495E-B32F-A3EAC026FB37}"/>
              </a:ext>
            </a:extLst>
          </p:cNvPr>
          <p:cNvSpPr>
            <a:spLocks noGrp="1"/>
          </p:cNvSpPr>
          <p:nvPr>
            <p:ph type="title"/>
          </p:nvPr>
        </p:nvSpPr>
        <p:spPr>
          <a:xfrm>
            <a:off x="838200" y="365125"/>
            <a:ext cx="10515600" cy="1325563"/>
          </a:xfrm>
          <a:prstGeom prst="rect">
            <a:avLst/>
          </a:prstGeom>
        </p:spPr>
        <p:txBody>
          <a:bodyPr vert="horz" wrap="square" lIns="0" tIns="0" rIns="0" bIns="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EA1FD6A3-DE16-402E-BC93-E42E96B6155F}"/>
              </a:ext>
            </a:extLst>
          </p:cNvPr>
          <p:cNvSpPr>
            <a:spLocks noGrp="1"/>
          </p:cNvSpPr>
          <p:nvPr>
            <p:ph type="body" idx="1"/>
          </p:nvPr>
        </p:nvSpPr>
        <p:spPr>
          <a:xfrm>
            <a:off x="838200" y="1825625"/>
            <a:ext cx="10515600" cy="4351339"/>
          </a:xfrm>
          <a:prstGeom prst="rect">
            <a:avLst/>
          </a:prstGeom>
        </p:spPr>
        <p:txBody>
          <a:bodyPr vert="horz" wrap="square"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Graphique 6">
            <a:extLst>
              <a:ext uri="{FF2B5EF4-FFF2-40B4-BE49-F238E27FC236}">
                <a16:creationId xmlns:a16="http://schemas.microsoft.com/office/drawing/2014/main" id="{C16C9064-092A-4E5D-B04F-064C36E2A004}"/>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920773" y="338873"/>
            <a:ext cx="922369" cy="922369"/>
          </a:xfrm>
          <a:prstGeom prst="rect">
            <a:avLst/>
          </a:prstGeom>
        </p:spPr>
      </p:pic>
      <p:cxnSp>
        <p:nvCxnSpPr>
          <p:cNvPr id="8" name="Connecteur droit 7">
            <a:extLst>
              <a:ext uri="{FF2B5EF4-FFF2-40B4-BE49-F238E27FC236}">
                <a16:creationId xmlns:a16="http://schemas.microsoft.com/office/drawing/2014/main" id="{81AD30E4-4089-4F8B-B617-2AB399A586FB}"/>
              </a:ext>
            </a:extLst>
          </p:cNvPr>
          <p:cNvCxnSpPr>
            <a:cxnSpLocks/>
          </p:cNvCxnSpPr>
          <p:nvPr userDrawn="1"/>
        </p:nvCxnSpPr>
        <p:spPr>
          <a:xfrm>
            <a:off x="10060317" y="6360203"/>
            <a:ext cx="0" cy="333975"/>
          </a:xfrm>
          <a:prstGeom prst="line">
            <a:avLst/>
          </a:prstGeom>
          <a:ln w="6350">
            <a:solidFill>
              <a:srgbClr val="D4D7E2"/>
            </a:solidFill>
          </a:ln>
        </p:spPr>
        <p:style>
          <a:lnRef idx="1">
            <a:schemeClr val="accent1"/>
          </a:lnRef>
          <a:fillRef idx="0">
            <a:schemeClr val="accent1"/>
          </a:fillRef>
          <a:effectRef idx="0">
            <a:schemeClr val="accent1"/>
          </a:effectRef>
          <a:fontRef idx="minor">
            <a:schemeClr val="tx1"/>
          </a:fontRef>
        </p:style>
      </p:cxnSp>
      <p:sp>
        <p:nvSpPr>
          <p:cNvPr id="17" name="Espace réservé du numéro de diapositive 35">
            <a:extLst>
              <a:ext uri="{FF2B5EF4-FFF2-40B4-BE49-F238E27FC236}">
                <a16:creationId xmlns:a16="http://schemas.microsoft.com/office/drawing/2014/main" id="{3B522B7F-8E88-44EE-9E50-6D71D2A34C35}"/>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sp>
        <p:nvSpPr>
          <p:cNvPr id="18" name="Espace réservé du pied de page 38">
            <a:extLst>
              <a:ext uri="{FF2B5EF4-FFF2-40B4-BE49-F238E27FC236}">
                <a16:creationId xmlns:a16="http://schemas.microsoft.com/office/drawing/2014/main" id="{63ED6538-1051-4B7D-96E6-44C9211FBB37}"/>
              </a:ext>
            </a:extLst>
          </p:cNvPr>
          <p:cNvSpPr>
            <a:spLocks noGrp="1"/>
          </p:cNvSpPr>
          <p:nvPr>
            <p:ph type="ftr" sz="quarter" idx="3"/>
          </p:nvPr>
        </p:nvSpPr>
        <p:spPr>
          <a:xfrm>
            <a:off x="5964418" y="6435115"/>
            <a:ext cx="3873501" cy="184149"/>
          </a:xfrm>
          <a:prstGeom prst="rect">
            <a:avLst/>
          </a:prstGeom>
        </p:spPr>
        <p:txBody>
          <a:bodyPr vert="horz" wrap="none" lIns="0" tIns="0" rIns="0" bIns="0" rtlCol="0" anchor="ctr">
            <a:noAutofit/>
          </a:bodyPr>
          <a:lstStyle>
            <a:lvl1pPr algn="r">
              <a:defRPr sz="1400">
                <a:solidFill>
                  <a:schemeClr val="tx1">
                    <a:alpha val="50000"/>
                  </a:schemeClr>
                </a:solidFill>
              </a:defRPr>
            </a:lvl1pPr>
          </a:lstStyle>
          <a:p>
            <a:r>
              <a:rPr lang="fr-FR"/>
              <a:t>Le Prix de l'Environnement</a:t>
            </a:r>
          </a:p>
        </p:txBody>
      </p:sp>
      <p:pic>
        <p:nvPicPr>
          <p:cNvPr id="19" name="Image 18">
            <a:extLst>
              <a:ext uri="{FF2B5EF4-FFF2-40B4-BE49-F238E27FC236}">
                <a16:creationId xmlns:a16="http://schemas.microsoft.com/office/drawing/2014/main" id="{B3C1806D-1D5B-45E4-BF82-E511F284D93D}"/>
              </a:ext>
            </a:extLst>
          </p:cNvPr>
          <p:cNvPicPr>
            <a:picLocks noChangeAspect="1"/>
          </p:cNvPicPr>
          <p:nvPr userDrawn="1"/>
        </p:nvPicPr>
        <p:blipFill>
          <a:blip r:embed="rId15">
            <a:clrChange>
              <a:clrFrom>
                <a:srgbClr val="FFFFFF"/>
              </a:clrFrom>
              <a:clrTo>
                <a:srgbClr val="FFFFFF">
                  <a:alpha val="0"/>
                </a:srgbClr>
              </a:clrTo>
            </a:clrChange>
          </a:blip>
          <a:stretch>
            <a:fillRect/>
          </a:stretch>
        </p:blipFill>
        <p:spPr>
          <a:xfrm>
            <a:off x="10718187" y="6327878"/>
            <a:ext cx="1271226" cy="329993"/>
          </a:xfrm>
          <a:prstGeom prst="rect">
            <a:avLst/>
          </a:prstGeom>
        </p:spPr>
      </p:pic>
    </p:spTree>
    <p:extLst>
      <p:ext uri="{BB962C8B-B14F-4D97-AF65-F5344CB8AC3E}">
        <p14:creationId xmlns:p14="http://schemas.microsoft.com/office/powerpoint/2010/main" val="152815142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733"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800"/>
        </a:spcAft>
        <a:buFont typeface="Arial" panose="020B0604020202020204" pitchFamily="34" charset="0"/>
        <a:buNone/>
        <a:defRPr sz="2133"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800"/>
        </a:spcAft>
        <a:buFont typeface="Arial" panose="020B0604020202020204" pitchFamily="34" charset="0"/>
        <a:buNone/>
        <a:defRPr sz="1467" kern="1200">
          <a:solidFill>
            <a:schemeClr val="tx1"/>
          </a:solidFill>
          <a:latin typeface="+mn-lt"/>
          <a:ea typeface="+mn-ea"/>
          <a:cs typeface="+mn-cs"/>
        </a:defRPr>
      </a:lvl2pPr>
      <a:lvl3pPr marL="228594" indent="-228594" algn="l" defTabSz="914377" rtl="0" eaLnBrk="1" latinLnBrk="0" hangingPunct="1">
        <a:lnSpc>
          <a:spcPct val="100000"/>
        </a:lnSpc>
        <a:spcBef>
          <a:spcPts val="0"/>
        </a:spcBef>
        <a:spcAft>
          <a:spcPts val="800"/>
        </a:spcAft>
        <a:buFontTx/>
        <a:buBlip>
          <a:blip r:embed="rId16"/>
        </a:buBlip>
        <a:defRPr sz="1467" kern="1200">
          <a:solidFill>
            <a:schemeClr val="tx1"/>
          </a:solidFill>
          <a:latin typeface="+mn-lt"/>
          <a:ea typeface="+mn-ea"/>
          <a:cs typeface="+mn-cs"/>
        </a:defRPr>
      </a:lvl3pPr>
      <a:lvl4pPr marL="228594" indent="-228594" algn="l" defTabSz="914377" rtl="0" eaLnBrk="1" latinLnBrk="0" hangingPunct="1">
        <a:lnSpc>
          <a:spcPct val="100000"/>
        </a:lnSpc>
        <a:spcBef>
          <a:spcPts val="0"/>
        </a:spcBef>
        <a:spcAft>
          <a:spcPts val="800"/>
        </a:spcAft>
        <a:buFont typeface="Vinci Sans Light" panose="020B0604020202020204" charset="0"/>
        <a:buChar char="–"/>
        <a:defRPr sz="1333" kern="1200">
          <a:solidFill>
            <a:schemeClr val="tx1"/>
          </a:solidFill>
          <a:latin typeface="+mn-lt"/>
          <a:ea typeface="+mn-ea"/>
          <a:cs typeface="+mn-cs"/>
        </a:defRPr>
      </a:lvl4pPr>
      <a:lvl5pPr marL="482588" indent="-228594" algn="l" defTabSz="914377" rtl="0" eaLnBrk="1" latinLnBrk="0" hangingPunct="1">
        <a:lnSpc>
          <a:spcPct val="100000"/>
        </a:lnSpc>
        <a:spcBef>
          <a:spcPts val="0"/>
        </a:spcBef>
        <a:spcAft>
          <a:spcPts val="800"/>
        </a:spcAft>
        <a:buFont typeface="Arial" panose="020B0604020202020204" pitchFamily="34" charset="0"/>
        <a:buChar char="•"/>
        <a:defRPr sz="13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8A2167-5904-495E-B32F-A3EAC026FB37}"/>
              </a:ext>
            </a:extLst>
          </p:cNvPr>
          <p:cNvSpPr>
            <a:spLocks noGrp="1"/>
          </p:cNvSpPr>
          <p:nvPr>
            <p:ph type="title"/>
          </p:nvPr>
        </p:nvSpPr>
        <p:spPr>
          <a:xfrm>
            <a:off x="838200" y="365125"/>
            <a:ext cx="10515600" cy="1325563"/>
          </a:xfrm>
          <a:prstGeom prst="rect">
            <a:avLst/>
          </a:prstGeom>
        </p:spPr>
        <p:txBody>
          <a:bodyPr vert="horz" wrap="square" lIns="0" tIns="0" rIns="0" bIns="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EA1FD6A3-DE16-402E-BC93-E42E96B6155F}"/>
              </a:ext>
            </a:extLst>
          </p:cNvPr>
          <p:cNvSpPr>
            <a:spLocks noGrp="1"/>
          </p:cNvSpPr>
          <p:nvPr>
            <p:ph type="body" idx="1"/>
          </p:nvPr>
        </p:nvSpPr>
        <p:spPr>
          <a:xfrm>
            <a:off x="838200" y="1825625"/>
            <a:ext cx="10515600" cy="4351339"/>
          </a:xfrm>
          <a:prstGeom prst="rect">
            <a:avLst/>
          </a:prstGeom>
        </p:spPr>
        <p:txBody>
          <a:bodyPr vert="horz" wrap="square"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Graphique 6">
            <a:extLst>
              <a:ext uri="{FF2B5EF4-FFF2-40B4-BE49-F238E27FC236}">
                <a16:creationId xmlns:a16="http://schemas.microsoft.com/office/drawing/2014/main" id="{C16C9064-092A-4E5D-B04F-064C36E2A00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920774" y="338874"/>
            <a:ext cx="922369" cy="922369"/>
          </a:xfrm>
          <a:prstGeom prst="rect">
            <a:avLst/>
          </a:prstGeom>
        </p:spPr>
      </p:pic>
      <p:cxnSp>
        <p:nvCxnSpPr>
          <p:cNvPr id="8" name="Connecteur droit 7">
            <a:extLst>
              <a:ext uri="{FF2B5EF4-FFF2-40B4-BE49-F238E27FC236}">
                <a16:creationId xmlns:a16="http://schemas.microsoft.com/office/drawing/2014/main" id="{81AD30E4-4089-4F8B-B617-2AB399A586FB}"/>
              </a:ext>
            </a:extLst>
          </p:cNvPr>
          <p:cNvCxnSpPr>
            <a:cxnSpLocks/>
          </p:cNvCxnSpPr>
          <p:nvPr userDrawn="1"/>
        </p:nvCxnSpPr>
        <p:spPr>
          <a:xfrm>
            <a:off x="10060317" y="6360205"/>
            <a:ext cx="0" cy="333975"/>
          </a:xfrm>
          <a:prstGeom prst="line">
            <a:avLst/>
          </a:prstGeom>
          <a:ln w="6350">
            <a:solidFill>
              <a:srgbClr val="D4D7E2"/>
            </a:solidFill>
          </a:ln>
        </p:spPr>
        <p:style>
          <a:lnRef idx="1">
            <a:schemeClr val="accent1"/>
          </a:lnRef>
          <a:fillRef idx="0">
            <a:schemeClr val="accent1"/>
          </a:fillRef>
          <a:effectRef idx="0">
            <a:schemeClr val="accent1"/>
          </a:effectRef>
          <a:fontRef idx="minor">
            <a:schemeClr val="tx1"/>
          </a:fontRef>
        </p:style>
      </p:cxnSp>
      <p:sp>
        <p:nvSpPr>
          <p:cNvPr id="17" name="Espace réservé du numéro de diapositive 35">
            <a:extLst>
              <a:ext uri="{FF2B5EF4-FFF2-40B4-BE49-F238E27FC236}">
                <a16:creationId xmlns:a16="http://schemas.microsoft.com/office/drawing/2014/main" id="{3B522B7F-8E88-44EE-9E50-6D71D2A34C35}"/>
              </a:ext>
            </a:extLst>
          </p:cNvPr>
          <p:cNvSpPr>
            <a:spLocks noGrp="1"/>
          </p:cNvSpPr>
          <p:nvPr>
            <p:ph type="sldNum" sz="quarter" idx="4"/>
          </p:nvPr>
        </p:nvSpPr>
        <p:spPr>
          <a:xfrm>
            <a:off x="10010968" y="6424597"/>
            <a:ext cx="452224" cy="205184"/>
          </a:xfrm>
          <a:prstGeom prst="rect">
            <a:avLst/>
          </a:prstGeom>
        </p:spPr>
        <p:txBody>
          <a:bodyPr vert="horz" wrap="none" lIns="0" tIns="0" rIns="0" bIns="0" rtlCol="0" anchor="ctr"/>
          <a:lstStyle>
            <a:lvl1pPr algn="r">
              <a:defRPr sz="1400" b="0" i="0">
                <a:solidFill>
                  <a:schemeClr val="tx1">
                    <a:alpha val="50000"/>
                  </a:schemeClr>
                </a:solidFill>
                <a:latin typeface="Vinci Sans" panose="02000000000000000000" pitchFamily="2" charset="77"/>
              </a:defRPr>
            </a:lvl1pPr>
          </a:lstStyle>
          <a:p>
            <a:fld id="{18497875-658A-4A91-9BEE-3722DC4A4F39}" type="slidenum">
              <a:rPr lang="fr-FR" smtClean="0"/>
              <a:pPr/>
              <a:t>‹N°›</a:t>
            </a:fld>
            <a:endParaRPr lang="fr-FR"/>
          </a:p>
        </p:txBody>
      </p:sp>
      <p:pic>
        <p:nvPicPr>
          <p:cNvPr id="5" name="Image 4">
            <a:extLst>
              <a:ext uri="{FF2B5EF4-FFF2-40B4-BE49-F238E27FC236}">
                <a16:creationId xmlns:a16="http://schemas.microsoft.com/office/drawing/2014/main" id="{5D580DE8-6E16-47B1-AE86-663C52677712}"/>
              </a:ext>
            </a:extLst>
          </p:cNvPr>
          <p:cNvPicPr>
            <a:picLocks noChangeAspect="1"/>
          </p:cNvPicPr>
          <p:nvPr userDrawn="1"/>
        </p:nvPicPr>
        <p:blipFill>
          <a:blip r:embed="rId18">
            <a:clrChange>
              <a:clrFrom>
                <a:srgbClr val="FFFFFF"/>
              </a:clrFrom>
              <a:clrTo>
                <a:srgbClr val="FFFFFF">
                  <a:alpha val="0"/>
                </a:srgbClr>
              </a:clrTo>
            </a:clrChange>
          </a:blip>
          <a:stretch>
            <a:fillRect/>
          </a:stretch>
        </p:blipFill>
        <p:spPr>
          <a:xfrm>
            <a:off x="10718187" y="6327878"/>
            <a:ext cx="1271226" cy="329993"/>
          </a:xfrm>
          <a:prstGeom prst="rect">
            <a:avLst/>
          </a:prstGeom>
        </p:spPr>
      </p:pic>
    </p:spTree>
    <p:extLst>
      <p:ext uri="{BB962C8B-B14F-4D97-AF65-F5344CB8AC3E}">
        <p14:creationId xmlns:p14="http://schemas.microsoft.com/office/powerpoint/2010/main" val="1559302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4" rtl="0" eaLnBrk="1" latinLnBrk="0" hangingPunct="1">
        <a:lnSpc>
          <a:spcPct val="90000"/>
        </a:lnSpc>
        <a:spcBef>
          <a:spcPct val="0"/>
        </a:spcBef>
        <a:buNone/>
        <a:defRPr sz="3733" kern="1200">
          <a:solidFill>
            <a:schemeClr val="tx1"/>
          </a:solidFill>
          <a:latin typeface="+mj-lt"/>
          <a:ea typeface="+mj-ea"/>
          <a:cs typeface="+mj-cs"/>
        </a:defRPr>
      </a:lvl1pPr>
    </p:titleStyle>
    <p:bodyStyle>
      <a:lvl1pPr marL="0" indent="0" algn="l" defTabSz="914354" rtl="0" eaLnBrk="1" latinLnBrk="0" hangingPunct="1">
        <a:lnSpc>
          <a:spcPct val="100000"/>
        </a:lnSpc>
        <a:spcBef>
          <a:spcPts val="0"/>
        </a:spcBef>
        <a:spcAft>
          <a:spcPts val="800"/>
        </a:spcAft>
        <a:buFont typeface="Arial" panose="020B0604020202020204" pitchFamily="34" charset="0"/>
        <a:buNone/>
        <a:defRPr sz="2133" kern="1200">
          <a:solidFill>
            <a:schemeClr val="tx1"/>
          </a:solidFill>
          <a:latin typeface="+mn-lt"/>
          <a:ea typeface="+mn-ea"/>
          <a:cs typeface="+mn-cs"/>
        </a:defRPr>
      </a:lvl1pPr>
      <a:lvl2pPr marL="0" indent="0" algn="l" defTabSz="914354" rtl="0" eaLnBrk="1" latinLnBrk="0" hangingPunct="1">
        <a:lnSpc>
          <a:spcPct val="100000"/>
        </a:lnSpc>
        <a:spcBef>
          <a:spcPts val="0"/>
        </a:spcBef>
        <a:spcAft>
          <a:spcPts val="800"/>
        </a:spcAft>
        <a:buFont typeface="Arial" panose="020B0604020202020204" pitchFamily="34" charset="0"/>
        <a:buNone/>
        <a:defRPr sz="1467" kern="1200">
          <a:solidFill>
            <a:schemeClr val="tx1"/>
          </a:solidFill>
          <a:latin typeface="+mn-lt"/>
          <a:ea typeface="+mn-ea"/>
          <a:cs typeface="+mn-cs"/>
        </a:defRPr>
      </a:lvl2pPr>
      <a:lvl3pPr marL="228589" indent="-228589" algn="l" defTabSz="914354" rtl="0" eaLnBrk="1" latinLnBrk="0" hangingPunct="1">
        <a:lnSpc>
          <a:spcPct val="100000"/>
        </a:lnSpc>
        <a:spcBef>
          <a:spcPts val="0"/>
        </a:spcBef>
        <a:spcAft>
          <a:spcPts val="800"/>
        </a:spcAft>
        <a:buFontTx/>
        <a:buBlip>
          <a:blip r:embed="rId19"/>
        </a:buBlip>
        <a:defRPr sz="1467" kern="1200">
          <a:solidFill>
            <a:schemeClr val="tx1"/>
          </a:solidFill>
          <a:latin typeface="+mn-lt"/>
          <a:ea typeface="+mn-ea"/>
          <a:cs typeface="+mn-cs"/>
        </a:defRPr>
      </a:lvl3pPr>
      <a:lvl4pPr marL="228589" indent="-228589" algn="l" defTabSz="914354" rtl="0" eaLnBrk="1" latinLnBrk="0" hangingPunct="1">
        <a:lnSpc>
          <a:spcPct val="100000"/>
        </a:lnSpc>
        <a:spcBef>
          <a:spcPts val="0"/>
        </a:spcBef>
        <a:spcAft>
          <a:spcPts val="800"/>
        </a:spcAft>
        <a:buFont typeface="Vinci Sans Light" panose="020B0604020202020204" charset="0"/>
        <a:buChar char="–"/>
        <a:defRPr sz="1333" kern="1200">
          <a:solidFill>
            <a:schemeClr val="tx1"/>
          </a:solidFill>
          <a:latin typeface="+mn-lt"/>
          <a:ea typeface="+mn-ea"/>
          <a:cs typeface="+mn-cs"/>
        </a:defRPr>
      </a:lvl4pPr>
      <a:lvl5pPr marL="482576" indent="-228589" algn="l" defTabSz="914354" rtl="0" eaLnBrk="1" latinLnBrk="0" hangingPunct="1">
        <a:lnSpc>
          <a:spcPct val="100000"/>
        </a:lnSpc>
        <a:spcBef>
          <a:spcPts val="0"/>
        </a:spcBef>
        <a:spcAft>
          <a:spcPts val="800"/>
        </a:spcAft>
        <a:buFont typeface="Arial" panose="020B0604020202020204" pitchFamily="34" charset="0"/>
        <a:buChar char="•"/>
        <a:defRPr sz="1333"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hyperlink" Target="https://vincienergies.sharepoint.com/sites/MVN-GROUP-ENV-FR/SitePages/Journ%C3%A9e-de-l%27environnement-2022.aspx" TargetMode="External"/><Relationship Id="rId5" Type="http://schemas.openxmlformats.org/officeDocument/2006/relationships/image" Target="../media/image27.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vincienergies-my.sharepoint.com/:v:/g/personal/romuald_peton_vinci-energies_net/EcvA5WsxNkNHr_wsXbqHU1YB4SxK04oaiQAkyy8dDZIYQg" TargetMode="External"/><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hyperlink" Target="https://web.microsoftstream.com/video/f28cfae9-383f-48b0-a111-c70ec848f6dd" TargetMode="External"/><Relationship Id="rId7" Type="http://schemas.openxmlformats.org/officeDocument/2006/relationships/image" Target="../media/image13.emf"/><Relationship Id="rId2" Type="http://schemas.openxmlformats.org/officeDocument/2006/relationships/slideLayout" Target="../slideLayouts/slideLayout2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https://vincienergies.sharepoint.com/sites/MVN-GROUP-ENV-FR/SitePages/Journ%C3%A9e-de-l'environnement-2022.aspx" TargetMode="External"/><Relationship Id="rId7"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emf"/><Relationship Id="rId2" Type="http://schemas.openxmlformats.org/officeDocument/2006/relationships/slideLayout" Target="../slideLayouts/slideLayout2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hyperlink" Target="https://vincienergies.sharepoint.com/sites/MVN-GROUP-ENV-FR/SitePages/Journ%C3%A9e-de-l%27environnement-2022.aspx" TargetMode="External"/><Relationship Id="rId2" Type="http://schemas.openxmlformats.org/officeDocument/2006/relationships/image" Target="../media/image4.png"/><Relationship Id="rId1" Type="http://schemas.openxmlformats.org/officeDocument/2006/relationships/slideLayout" Target="../slideLayouts/slideLayout27.xml"/><Relationship Id="rId4" Type="http://schemas.openxmlformats.org/officeDocument/2006/relationships/hyperlink" Target="https://environmentday2022.vinci-energies.com/fr/index.php"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vincienergies.sharepoint.com/sites/MVN-GROUP-ENV-FR/SitePages/Journ%C3%A9e-de-l%27environnement-2022.aspx" TargetMode="External"/><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descr="Une image contenant extérieur, nuageux, volant, nuages&#10;&#10;Description générée automatiquement">
            <a:extLst>
              <a:ext uri="{FF2B5EF4-FFF2-40B4-BE49-F238E27FC236}">
                <a16:creationId xmlns:a16="http://schemas.microsoft.com/office/drawing/2014/main" id="{D7AFFB35-71DB-8D43-8808-7AF1E3B9E0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1" name="Espace réservé pour une image  10" descr="Une image contenant personne, homme, tenant, habits&#10;&#10;Description générée automatiquement">
            <a:extLst>
              <a:ext uri="{FF2B5EF4-FFF2-40B4-BE49-F238E27FC236}">
                <a16:creationId xmlns:a16="http://schemas.microsoft.com/office/drawing/2014/main" id="{7BEC39DA-88D2-4AA8-9066-C55B7B102894}"/>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r="-1055"/>
          <a:stretch/>
        </p:blipFill>
        <p:spPr>
          <a:xfrm>
            <a:off x="-812799" y="850899"/>
            <a:ext cx="4711700" cy="6007100"/>
          </a:xfrm>
        </p:spPr>
      </p:pic>
      <p:sp>
        <p:nvSpPr>
          <p:cNvPr id="7" name="Espace réservé du texte 6">
            <a:extLst>
              <a:ext uri="{FF2B5EF4-FFF2-40B4-BE49-F238E27FC236}">
                <a16:creationId xmlns:a16="http://schemas.microsoft.com/office/drawing/2014/main" id="{48201FB0-4D27-4AE8-BC63-39532699360D}"/>
              </a:ext>
            </a:extLst>
          </p:cNvPr>
          <p:cNvSpPr>
            <a:spLocks noGrp="1"/>
          </p:cNvSpPr>
          <p:nvPr>
            <p:ph type="body" sz="quarter" idx="23"/>
          </p:nvPr>
        </p:nvSpPr>
        <p:spPr>
          <a:xfrm rot="16200000" flipH="1">
            <a:off x="2667003" y="-2666999"/>
            <a:ext cx="6858000" cy="12192001"/>
          </a:xfrm>
        </p:spPr>
        <p:txBody>
          <a:bodyPr/>
          <a:lstStyle/>
          <a:p>
            <a:endParaRPr lang="fr-FR" dirty="0"/>
          </a:p>
        </p:txBody>
      </p:sp>
      <p:sp>
        <p:nvSpPr>
          <p:cNvPr id="2" name="Titre 1">
            <a:extLst>
              <a:ext uri="{FF2B5EF4-FFF2-40B4-BE49-F238E27FC236}">
                <a16:creationId xmlns:a16="http://schemas.microsoft.com/office/drawing/2014/main" id="{5BCE5385-5D76-4005-A1C1-C23960F8B12C}"/>
              </a:ext>
            </a:extLst>
          </p:cNvPr>
          <p:cNvSpPr>
            <a:spLocks noGrp="1"/>
          </p:cNvSpPr>
          <p:nvPr>
            <p:ph type="title"/>
          </p:nvPr>
        </p:nvSpPr>
        <p:spPr>
          <a:xfrm>
            <a:off x="2518048" y="2945421"/>
            <a:ext cx="7155907" cy="735193"/>
          </a:xfrm>
        </p:spPr>
        <p:txBody>
          <a:bodyPr/>
          <a:lstStyle/>
          <a:p>
            <a:r>
              <a:rPr lang="fr-FR" dirty="0"/>
              <a:t>Journée de</a:t>
            </a:r>
          </a:p>
        </p:txBody>
      </p:sp>
      <p:sp>
        <p:nvSpPr>
          <p:cNvPr id="3" name="Espace réservé du texte 2">
            <a:extLst>
              <a:ext uri="{FF2B5EF4-FFF2-40B4-BE49-F238E27FC236}">
                <a16:creationId xmlns:a16="http://schemas.microsoft.com/office/drawing/2014/main" id="{2C08CD19-8B04-4997-9BB1-1B36E1C9FC39}"/>
              </a:ext>
            </a:extLst>
          </p:cNvPr>
          <p:cNvSpPr>
            <a:spLocks noGrp="1"/>
          </p:cNvSpPr>
          <p:nvPr>
            <p:ph type="body" sz="quarter" idx="13"/>
          </p:nvPr>
        </p:nvSpPr>
        <p:spPr>
          <a:xfrm>
            <a:off x="2524175" y="3439003"/>
            <a:ext cx="7143653" cy="678043"/>
          </a:xfrm>
        </p:spPr>
        <p:txBody>
          <a:bodyPr/>
          <a:lstStyle/>
          <a:p>
            <a:r>
              <a:rPr lang="fr-FR"/>
              <a:t>l’Environnement</a:t>
            </a:r>
          </a:p>
        </p:txBody>
      </p:sp>
      <p:sp>
        <p:nvSpPr>
          <p:cNvPr id="26" name="ZoneTexte 25">
            <a:extLst>
              <a:ext uri="{FF2B5EF4-FFF2-40B4-BE49-F238E27FC236}">
                <a16:creationId xmlns:a16="http://schemas.microsoft.com/office/drawing/2014/main" id="{0419EB21-14C8-4F27-8F0F-6D8F0891AB20}"/>
              </a:ext>
            </a:extLst>
          </p:cNvPr>
          <p:cNvSpPr txBox="1"/>
          <p:nvPr/>
        </p:nvSpPr>
        <p:spPr>
          <a:xfrm>
            <a:off x="3515444" y="4558521"/>
            <a:ext cx="5139675" cy="377026"/>
          </a:xfrm>
          <a:prstGeom prst="rect">
            <a:avLst/>
          </a:prstGeom>
          <a:noFill/>
        </p:spPr>
        <p:txBody>
          <a:bodyPr wrap="square" lIns="91440" tIns="45720" rIns="91440" bIns="45720" rtlCol="0" anchor="t">
            <a:spAutoFit/>
          </a:bodyPr>
          <a:lstStyle/>
          <a:p>
            <a:pPr algn="ctr" defTabSz="1219170"/>
            <a:r>
              <a:rPr lang="fr-FR" sz="1850" u="sng" dirty="0">
                <a:solidFill>
                  <a:srgbClr val="FFFFFF"/>
                </a:solidFill>
                <a:effectLst>
                  <a:outerShdw blurRad="63500" algn="ctr" rotWithShape="0">
                    <a:prstClr val="black">
                      <a:alpha val="40000"/>
                    </a:prstClr>
                  </a:outerShdw>
                </a:effectLst>
                <a:latin typeface="Vinci Sans"/>
              </a:rPr>
              <a:t>22 SEPTEMBRE 2022</a:t>
            </a:r>
            <a:endParaRPr lang="fr-FR" sz="1867" u="sng" dirty="0">
              <a:solidFill>
                <a:srgbClr val="FFFFFF"/>
              </a:solidFill>
              <a:effectLst>
                <a:outerShdw blurRad="63500" algn="ctr" rotWithShape="0">
                  <a:prstClr val="black">
                    <a:alpha val="40000"/>
                  </a:prstClr>
                </a:outerShdw>
              </a:effectLst>
              <a:latin typeface="Vinci Sans" panose="02000000000000000000" pitchFamily="2" charset="77"/>
            </a:endParaRPr>
          </a:p>
        </p:txBody>
      </p:sp>
      <p:cxnSp>
        <p:nvCxnSpPr>
          <p:cNvPr id="37" name="Connecteur droit 36">
            <a:extLst>
              <a:ext uri="{FF2B5EF4-FFF2-40B4-BE49-F238E27FC236}">
                <a16:creationId xmlns:a16="http://schemas.microsoft.com/office/drawing/2014/main" id="{790B2A96-105B-4F22-B130-AABC601DE7C1}"/>
              </a:ext>
            </a:extLst>
          </p:cNvPr>
          <p:cNvCxnSpPr/>
          <p:nvPr/>
        </p:nvCxnSpPr>
        <p:spPr>
          <a:xfrm flipV="1">
            <a:off x="6096000" y="2347623"/>
            <a:ext cx="0" cy="381663"/>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Graphique 43">
            <a:extLst>
              <a:ext uri="{FF2B5EF4-FFF2-40B4-BE49-F238E27FC236}">
                <a16:creationId xmlns:a16="http://schemas.microsoft.com/office/drawing/2014/main" id="{C21A57CD-C65C-49C5-B1D7-B796E37DFD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5197" y="3082359"/>
            <a:ext cx="945383" cy="1201276"/>
          </a:xfrm>
          <a:prstGeom prst="rect">
            <a:avLst/>
          </a:prstGeom>
        </p:spPr>
      </p:pic>
      <p:grpSp>
        <p:nvGrpSpPr>
          <p:cNvPr id="19" name="Groupe 18">
            <a:extLst>
              <a:ext uri="{FF2B5EF4-FFF2-40B4-BE49-F238E27FC236}">
                <a16:creationId xmlns:a16="http://schemas.microsoft.com/office/drawing/2014/main" id="{CBB16762-5756-48B1-8BB8-8B8246D79986}"/>
              </a:ext>
            </a:extLst>
          </p:cNvPr>
          <p:cNvGrpSpPr/>
          <p:nvPr/>
        </p:nvGrpSpPr>
        <p:grpSpPr>
          <a:xfrm>
            <a:off x="5431326" y="857062"/>
            <a:ext cx="1329349" cy="1329349"/>
            <a:chOff x="2743200" y="742950"/>
            <a:chExt cx="3657600" cy="3657600"/>
          </a:xfrm>
        </p:grpSpPr>
        <p:sp>
          <p:nvSpPr>
            <p:cNvPr id="20" name="Ellipse 19">
              <a:extLst>
                <a:ext uri="{FF2B5EF4-FFF2-40B4-BE49-F238E27FC236}">
                  <a16:creationId xmlns:a16="http://schemas.microsoft.com/office/drawing/2014/main" id="{A7F64F36-90A6-4EF7-A816-DCDA36A91B6A}"/>
                </a:ext>
              </a:extLst>
            </p:cNvPr>
            <p:cNvSpPr/>
            <p:nvPr/>
          </p:nvSpPr>
          <p:spPr>
            <a:xfrm>
              <a:off x="2774888" y="774071"/>
              <a:ext cx="3585172" cy="35851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Vinci Sans Light" panose="02000000000000000000" pitchFamily="2" charset="77"/>
              </a:endParaRPr>
            </a:p>
          </p:txBody>
        </p:sp>
        <p:pic>
          <p:nvPicPr>
            <p:cNvPr id="21" name="Graphique 20">
              <a:extLst>
                <a:ext uri="{FF2B5EF4-FFF2-40B4-BE49-F238E27FC236}">
                  <a16:creationId xmlns:a16="http://schemas.microsoft.com/office/drawing/2014/main" id="{72F6EEAE-8CC0-4537-8347-995B9F4E146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743200" y="742950"/>
              <a:ext cx="3657600" cy="3657600"/>
            </a:xfrm>
            <a:prstGeom prst="rect">
              <a:avLst/>
            </a:prstGeom>
          </p:spPr>
        </p:pic>
      </p:grpSp>
      <p:cxnSp>
        <p:nvCxnSpPr>
          <p:cNvPr id="29" name="Connecteur droit 28">
            <a:extLst>
              <a:ext uri="{FF2B5EF4-FFF2-40B4-BE49-F238E27FC236}">
                <a16:creationId xmlns:a16="http://schemas.microsoft.com/office/drawing/2014/main" id="{8D98ABCC-220C-4D2F-8B1B-3EBAE66109BD}"/>
              </a:ext>
            </a:extLst>
          </p:cNvPr>
          <p:cNvCxnSpPr>
            <a:cxnSpLocks/>
          </p:cNvCxnSpPr>
          <p:nvPr/>
        </p:nvCxnSpPr>
        <p:spPr>
          <a:xfrm flipV="1">
            <a:off x="6096000" y="5289755"/>
            <a:ext cx="0" cy="53046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0414263-8CDC-D944-88EB-C68321AD57EF}"/>
              </a:ext>
            </a:extLst>
          </p:cNvPr>
          <p:cNvSpPr/>
          <p:nvPr/>
        </p:nvSpPr>
        <p:spPr>
          <a:xfrm>
            <a:off x="5934417" y="3182780"/>
            <a:ext cx="255198" cy="461665"/>
          </a:xfrm>
          <a:prstGeom prst="rect">
            <a:avLst/>
          </a:prstGeom>
        </p:spPr>
        <p:txBody>
          <a:bodyPr wrap="none">
            <a:spAutoFit/>
          </a:bodyPr>
          <a:lstStyle/>
          <a:p>
            <a:pPr defTabSz="1219170"/>
            <a:r>
              <a:rPr lang="fr-FR" sz="2400">
                <a:solidFill>
                  <a:srgbClr val="000000"/>
                </a:solidFill>
                <a:latin typeface="Vinci Sans Light" panose="02000000000000000000" pitchFamily="2" charset="77"/>
              </a:rPr>
              <a:t> </a:t>
            </a:r>
            <a:endParaRPr lang="fr-FR" sz="2400">
              <a:solidFill>
                <a:srgbClr val="223870"/>
              </a:solidFill>
              <a:latin typeface="Vinci Sans Light" panose="02000000000000000000" pitchFamily="2" charset="77"/>
            </a:endParaRPr>
          </a:p>
        </p:txBody>
      </p:sp>
      <p:sp>
        <p:nvSpPr>
          <p:cNvPr id="5" name="Rectangle 4">
            <a:extLst>
              <a:ext uri="{FF2B5EF4-FFF2-40B4-BE49-F238E27FC236}">
                <a16:creationId xmlns:a16="http://schemas.microsoft.com/office/drawing/2014/main" id="{63380F7D-EB9C-CA45-A8D4-CC005DAB3DE9}"/>
              </a:ext>
            </a:extLst>
          </p:cNvPr>
          <p:cNvSpPr/>
          <p:nvPr/>
        </p:nvSpPr>
        <p:spPr>
          <a:xfrm>
            <a:off x="5934417" y="3182780"/>
            <a:ext cx="255198" cy="461665"/>
          </a:xfrm>
          <a:prstGeom prst="rect">
            <a:avLst/>
          </a:prstGeom>
        </p:spPr>
        <p:txBody>
          <a:bodyPr wrap="none">
            <a:spAutoFit/>
          </a:bodyPr>
          <a:lstStyle/>
          <a:p>
            <a:pPr defTabSz="1219170"/>
            <a:r>
              <a:rPr lang="fr-FR" sz="2400">
                <a:solidFill>
                  <a:srgbClr val="000000"/>
                </a:solidFill>
                <a:latin typeface="Vinci Sans Light" panose="02000000000000000000" pitchFamily="2" charset="77"/>
              </a:rPr>
              <a:t> </a:t>
            </a:r>
            <a:endParaRPr lang="fr-FR" sz="2400">
              <a:solidFill>
                <a:srgbClr val="223870"/>
              </a:solidFill>
              <a:latin typeface="Vinci Sans Light" panose="02000000000000000000" pitchFamily="2" charset="77"/>
            </a:endParaRPr>
          </a:p>
        </p:txBody>
      </p:sp>
      <p:sp>
        <p:nvSpPr>
          <p:cNvPr id="8" name="Rectangle 7">
            <a:extLst>
              <a:ext uri="{FF2B5EF4-FFF2-40B4-BE49-F238E27FC236}">
                <a16:creationId xmlns:a16="http://schemas.microsoft.com/office/drawing/2014/main" id="{91FFBAD9-85D9-C54D-A174-7BFE4AD4E1EA}"/>
              </a:ext>
            </a:extLst>
          </p:cNvPr>
          <p:cNvSpPr/>
          <p:nvPr/>
        </p:nvSpPr>
        <p:spPr>
          <a:xfrm>
            <a:off x="5934417" y="3182780"/>
            <a:ext cx="255198" cy="461665"/>
          </a:xfrm>
          <a:prstGeom prst="rect">
            <a:avLst/>
          </a:prstGeom>
        </p:spPr>
        <p:txBody>
          <a:bodyPr wrap="none">
            <a:spAutoFit/>
          </a:bodyPr>
          <a:lstStyle/>
          <a:p>
            <a:pPr defTabSz="1219170"/>
            <a:r>
              <a:rPr lang="fr-FR" sz="2400">
                <a:solidFill>
                  <a:srgbClr val="000000"/>
                </a:solidFill>
                <a:latin typeface="Vinci Sans Light" panose="02000000000000000000" pitchFamily="2" charset="77"/>
              </a:rPr>
              <a:t> </a:t>
            </a:r>
            <a:endParaRPr lang="fr-FR" sz="2400">
              <a:solidFill>
                <a:srgbClr val="223870"/>
              </a:solidFill>
              <a:latin typeface="Vinci Sans Light" panose="02000000000000000000" pitchFamily="2" charset="77"/>
            </a:endParaRPr>
          </a:p>
        </p:txBody>
      </p:sp>
      <p:sp>
        <p:nvSpPr>
          <p:cNvPr id="9" name="Rectangle 8">
            <a:extLst>
              <a:ext uri="{FF2B5EF4-FFF2-40B4-BE49-F238E27FC236}">
                <a16:creationId xmlns:a16="http://schemas.microsoft.com/office/drawing/2014/main" id="{51DB6D5B-64A4-AF45-89FC-39E4E3307D25}"/>
              </a:ext>
            </a:extLst>
          </p:cNvPr>
          <p:cNvSpPr/>
          <p:nvPr/>
        </p:nvSpPr>
        <p:spPr>
          <a:xfrm>
            <a:off x="5934417" y="3182780"/>
            <a:ext cx="255198" cy="461665"/>
          </a:xfrm>
          <a:prstGeom prst="rect">
            <a:avLst/>
          </a:prstGeom>
        </p:spPr>
        <p:txBody>
          <a:bodyPr wrap="none">
            <a:spAutoFit/>
          </a:bodyPr>
          <a:lstStyle/>
          <a:p>
            <a:pPr defTabSz="1219170"/>
            <a:r>
              <a:rPr lang="fr-FR" sz="2400">
                <a:solidFill>
                  <a:srgbClr val="000000"/>
                </a:solidFill>
                <a:latin typeface="Vinci Sans Light" panose="02000000000000000000" pitchFamily="2" charset="77"/>
              </a:rPr>
              <a:t> </a:t>
            </a:r>
            <a:endParaRPr lang="fr-FR" sz="2400">
              <a:solidFill>
                <a:srgbClr val="223870"/>
              </a:solidFill>
              <a:latin typeface="Vinci Sans Light" panose="02000000000000000000" pitchFamily="2" charset="77"/>
            </a:endParaRPr>
          </a:p>
        </p:txBody>
      </p:sp>
      <p:pic>
        <p:nvPicPr>
          <p:cNvPr id="10" name="Image 9">
            <a:extLst>
              <a:ext uri="{FF2B5EF4-FFF2-40B4-BE49-F238E27FC236}">
                <a16:creationId xmlns:a16="http://schemas.microsoft.com/office/drawing/2014/main" id="{75016D81-1D50-466C-BAC9-464F6A0EB70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712425" y="5939177"/>
            <a:ext cx="2779758" cy="721588"/>
          </a:xfrm>
          <a:prstGeom prst="rect">
            <a:avLst/>
          </a:prstGeom>
        </p:spPr>
      </p:pic>
    </p:spTree>
    <p:extLst>
      <p:ext uri="{BB962C8B-B14F-4D97-AF65-F5344CB8AC3E}">
        <p14:creationId xmlns:p14="http://schemas.microsoft.com/office/powerpoint/2010/main" val="302549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58F523A-481C-0E44-9370-CFFC1000C37D}"/>
              </a:ext>
            </a:extLst>
          </p:cNvPr>
          <p:cNvSpPr>
            <a:spLocks noGrp="1"/>
          </p:cNvSpPr>
          <p:nvPr>
            <p:ph type="sldNum" sz="quarter" idx="4"/>
          </p:nvPr>
        </p:nvSpPr>
        <p:spPr/>
        <p:txBody>
          <a:bodyPr/>
          <a:lstStyle/>
          <a:p>
            <a:fld id="{18497875-658A-4A91-9BEE-3722DC4A4F39}" type="slidenum">
              <a:rPr lang="fr-FR" smtClean="0"/>
              <a:pPr/>
              <a:t>10</a:t>
            </a:fld>
            <a:endParaRPr lang="fr-FR"/>
          </a:p>
        </p:txBody>
      </p:sp>
      <p:sp>
        <p:nvSpPr>
          <p:cNvPr id="9" name="Espace réservé du texte 3">
            <a:extLst>
              <a:ext uri="{FF2B5EF4-FFF2-40B4-BE49-F238E27FC236}">
                <a16:creationId xmlns:a16="http://schemas.microsoft.com/office/drawing/2014/main" id="{E7FF509E-9747-374E-BF85-52AC6720412A}"/>
              </a:ext>
            </a:extLst>
          </p:cNvPr>
          <p:cNvSpPr txBox="1">
            <a:spLocks/>
          </p:cNvSpPr>
          <p:nvPr/>
        </p:nvSpPr>
        <p:spPr>
          <a:xfrm>
            <a:off x="-284390" y="3388459"/>
            <a:ext cx="5632939" cy="597655"/>
          </a:xfrm>
          <a:prstGeom prst="rect">
            <a:avLst/>
          </a:prstGeom>
        </p:spPr>
        <p:txBody>
          <a:bodyPr vert="horz" wrap="square" lIns="0" tIns="0" rIns="0" bIns="0" rtlCol="0" anchor="t">
            <a:no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1pPr>
            <a:lvl2pPr marL="0" indent="0" algn="l" defTabSz="6858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2pPr>
            <a:lvl3pPr marL="171450" indent="-171450" algn="l" defTabSz="685800" rtl="0" eaLnBrk="1" latinLnBrk="0" hangingPunct="1">
              <a:lnSpc>
                <a:spcPct val="100000"/>
              </a:lnSpc>
              <a:spcBef>
                <a:spcPts val="0"/>
              </a:spcBef>
              <a:spcAft>
                <a:spcPts val="600"/>
              </a:spcAft>
              <a:buFontTx/>
              <a:buBlip>
                <a:blip r:embed="rId2"/>
              </a:buBlip>
              <a:defRPr sz="1100" kern="1200">
                <a:solidFill>
                  <a:schemeClr val="tx1"/>
                </a:solidFill>
                <a:latin typeface="+mn-lt"/>
                <a:ea typeface="+mn-ea"/>
                <a:cs typeface="+mn-cs"/>
              </a:defRPr>
            </a:lvl3pPr>
            <a:lvl4pPr marL="171450" indent="-171450" algn="l" defTabSz="685800" rtl="0" eaLnBrk="1" latinLnBrk="0" hangingPunct="1">
              <a:lnSpc>
                <a:spcPct val="100000"/>
              </a:lnSpc>
              <a:spcBef>
                <a:spcPts val="0"/>
              </a:spcBef>
              <a:spcAft>
                <a:spcPts val="600"/>
              </a:spcAft>
              <a:buFont typeface="Vinci Sans Light" panose="020B0604020202020204" charset="0"/>
              <a:buChar char="–"/>
              <a:defRPr sz="1000" kern="1200">
                <a:solidFill>
                  <a:schemeClr val="tx1"/>
                </a:solidFill>
                <a:latin typeface="+mn-lt"/>
                <a:ea typeface="+mn-ea"/>
                <a:cs typeface="+mn-cs"/>
              </a:defRPr>
            </a:lvl4pPr>
            <a:lvl5pPr marL="361950" indent="-171450" algn="l" defTabSz="6858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FR" sz="3733"/>
          </a:p>
        </p:txBody>
      </p:sp>
      <p:pic>
        <p:nvPicPr>
          <p:cNvPr id="10" name="Image 9" descr="Une image contenant intérieur, télévision, moniteur, écran&#10;&#10;Description générée automatiquement">
            <a:extLst>
              <a:ext uri="{FF2B5EF4-FFF2-40B4-BE49-F238E27FC236}">
                <a16:creationId xmlns:a16="http://schemas.microsoft.com/office/drawing/2014/main" id="{8526C409-E013-A847-B897-8EA2869C98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2" y="2177373"/>
            <a:ext cx="7826979" cy="3762657"/>
          </a:xfrm>
          <a:prstGeom prst="rect">
            <a:avLst/>
          </a:prstGeom>
        </p:spPr>
      </p:pic>
      <p:sp>
        <p:nvSpPr>
          <p:cNvPr id="11" name="Rectangle : coins arrondis 10">
            <a:extLst>
              <a:ext uri="{FF2B5EF4-FFF2-40B4-BE49-F238E27FC236}">
                <a16:creationId xmlns:a16="http://schemas.microsoft.com/office/drawing/2014/main" id="{EE27BD9D-03C3-584D-A519-50C05A557FE4}"/>
              </a:ext>
            </a:extLst>
          </p:cNvPr>
          <p:cNvSpPr/>
          <p:nvPr/>
        </p:nvSpPr>
        <p:spPr>
          <a:xfrm>
            <a:off x="7829151" y="2342446"/>
            <a:ext cx="3885394" cy="2996464"/>
          </a:xfrm>
          <a:prstGeom prst="roundRect">
            <a:avLst>
              <a:gd name="adj" fmla="val 0"/>
            </a:avLst>
          </a:prstGeom>
          <a:solidFill>
            <a:schemeClr val="bg1"/>
          </a:solidFill>
          <a:ln>
            <a:solidFill>
              <a:schemeClr val="bg1"/>
            </a:solidFill>
          </a:ln>
          <a:effectLst>
            <a:outerShdw blurRad="114300" dir="16200000" rotWithShape="0">
              <a:schemeClr val="tx1">
                <a:alpha val="17000"/>
              </a:schemeClr>
            </a:outerShdw>
          </a:effectLst>
        </p:spPr>
        <p:txBody>
          <a:bodyPr vert="horz" wrap="square" lIns="144000" tIns="144000" rIns="144000" bIns="144000" rtlCol="0" anchor="ctr">
            <a:noAutofit/>
          </a:bodyPr>
          <a:lstStyle/>
          <a:p>
            <a:pPr algn="ctr" defTabSz="914377">
              <a:spcAft>
                <a:spcPts val="800"/>
              </a:spcAft>
            </a:pPr>
            <a:r>
              <a:rPr lang="fr-FR" sz="1850" dirty="0">
                <a:latin typeface="Vinci Sans Light"/>
              </a:rPr>
              <a:t>Retrouvez toutes les ressources de </a:t>
            </a:r>
            <a:r>
              <a:rPr lang="fr-FR" sz="1850" b="1" dirty="0">
                <a:latin typeface="Vinci Sans Light"/>
              </a:rPr>
              <a:t>communication</a:t>
            </a:r>
            <a:r>
              <a:rPr lang="fr-FR" sz="1850" dirty="0">
                <a:latin typeface="Vinci Sans Light"/>
              </a:rPr>
              <a:t>, </a:t>
            </a:r>
            <a:r>
              <a:rPr lang="fr-FR" sz="1850" b="1" dirty="0">
                <a:latin typeface="Vinci Sans Light"/>
              </a:rPr>
              <a:t>catalogues</a:t>
            </a:r>
            <a:r>
              <a:rPr lang="fr-FR" sz="1850" dirty="0">
                <a:latin typeface="Vinci Sans Light"/>
              </a:rPr>
              <a:t>, </a:t>
            </a:r>
            <a:r>
              <a:rPr lang="fr-FR" sz="1850" b="1" dirty="0">
                <a:latin typeface="Vinci Sans Light"/>
              </a:rPr>
              <a:t>formations</a:t>
            </a:r>
            <a:r>
              <a:rPr lang="fr-FR" sz="1850" dirty="0">
                <a:latin typeface="Vinci Sans Light"/>
              </a:rPr>
              <a:t> et </a:t>
            </a:r>
            <a:r>
              <a:rPr lang="fr-FR" sz="1850" b="1" dirty="0">
                <a:latin typeface="Vinci Sans Light"/>
              </a:rPr>
              <a:t>tutoriels</a:t>
            </a:r>
            <a:r>
              <a:rPr lang="fr-FR" sz="1850" dirty="0">
                <a:latin typeface="Vinci Sans Light"/>
              </a:rPr>
              <a:t> sur le </a:t>
            </a:r>
            <a:r>
              <a:rPr lang="fr-FR" sz="1850" dirty="0" err="1">
                <a:latin typeface="Vinci Sans Light"/>
              </a:rPr>
              <a:t>Sharepoint</a:t>
            </a:r>
            <a:r>
              <a:rPr lang="fr-FR" sz="1850" dirty="0">
                <a:latin typeface="Vinci Sans Light"/>
              </a:rPr>
              <a:t> de la journée de l’Environnement</a:t>
            </a:r>
          </a:p>
        </p:txBody>
      </p:sp>
      <p:grpSp>
        <p:nvGrpSpPr>
          <p:cNvPr id="13" name="Groupe 12">
            <a:extLst>
              <a:ext uri="{FF2B5EF4-FFF2-40B4-BE49-F238E27FC236}">
                <a16:creationId xmlns:a16="http://schemas.microsoft.com/office/drawing/2014/main" id="{7FD383BC-6265-FE40-B6DC-7438F5077004}"/>
              </a:ext>
            </a:extLst>
          </p:cNvPr>
          <p:cNvGrpSpPr/>
          <p:nvPr/>
        </p:nvGrpSpPr>
        <p:grpSpPr>
          <a:xfrm>
            <a:off x="10968910" y="246390"/>
            <a:ext cx="910821" cy="910821"/>
            <a:chOff x="2743200" y="742950"/>
            <a:chExt cx="3657600" cy="3657600"/>
          </a:xfrm>
        </p:grpSpPr>
        <p:sp>
          <p:nvSpPr>
            <p:cNvPr id="14" name="Ellipse 13">
              <a:extLst>
                <a:ext uri="{FF2B5EF4-FFF2-40B4-BE49-F238E27FC236}">
                  <a16:creationId xmlns:a16="http://schemas.microsoft.com/office/drawing/2014/main" id="{27222114-8429-F747-9384-65FF4451A473}"/>
                </a:ext>
              </a:extLst>
            </p:cNvPr>
            <p:cNvSpPr/>
            <p:nvPr/>
          </p:nvSpPr>
          <p:spPr>
            <a:xfrm>
              <a:off x="2774888" y="774071"/>
              <a:ext cx="3585172" cy="35851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Vinci Sans Light" panose="02000000000000000000" pitchFamily="2" charset="77"/>
              </a:endParaRPr>
            </a:p>
          </p:txBody>
        </p:sp>
        <p:pic>
          <p:nvPicPr>
            <p:cNvPr id="15" name="Graphique 14">
              <a:extLst>
                <a:ext uri="{FF2B5EF4-FFF2-40B4-BE49-F238E27FC236}">
                  <a16:creationId xmlns:a16="http://schemas.microsoft.com/office/drawing/2014/main" id="{35551B6B-82B6-0243-BF21-7F466E084FA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743200" y="742950"/>
              <a:ext cx="3657600" cy="3657600"/>
            </a:xfrm>
            <a:prstGeom prst="rect">
              <a:avLst/>
            </a:prstGeom>
          </p:spPr>
        </p:pic>
      </p:grpSp>
      <p:sp>
        <p:nvSpPr>
          <p:cNvPr id="17" name="ZoneTexte 16">
            <a:hlinkClick r:id="rId6"/>
            <a:extLst>
              <a:ext uri="{FF2B5EF4-FFF2-40B4-BE49-F238E27FC236}">
                <a16:creationId xmlns:a16="http://schemas.microsoft.com/office/drawing/2014/main" id="{29B0607C-7EA1-448D-A049-294ACB5C415C}"/>
              </a:ext>
            </a:extLst>
          </p:cNvPr>
          <p:cNvSpPr txBox="1"/>
          <p:nvPr/>
        </p:nvSpPr>
        <p:spPr>
          <a:xfrm>
            <a:off x="670643" y="5741951"/>
            <a:ext cx="6303949" cy="523220"/>
          </a:xfrm>
          <a:prstGeom prst="rect">
            <a:avLst/>
          </a:prstGeom>
        </p:spPr>
        <p:txBody>
          <a:bodyPr wrap="square">
            <a:spAutoFit/>
          </a:bodyPr>
          <a:lstStyle>
            <a:defPPr>
              <a:defRPr lang="fr-FR"/>
            </a:defPPr>
            <a:lvl1pPr algn="ctr">
              <a:defRPr sz="2667"/>
            </a:lvl1pPr>
          </a:lstStyle>
          <a:p>
            <a:r>
              <a:rPr lang="fr-FR" sz="1400" dirty="0"/>
              <a:t>https://vincienergies.sharepoint.com/sites/MVN-GROUP-ENV-FR/SitePages/Journ%C3%A9e-de-l%27environnement-2022.aspx</a:t>
            </a:r>
          </a:p>
        </p:txBody>
      </p:sp>
      <p:pic>
        <p:nvPicPr>
          <p:cNvPr id="6" name="Image 5">
            <a:hlinkClick r:id="rId6"/>
            <a:extLst>
              <a:ext uri="{FF2B5EF4-FFF2-40B4-BE49-F238E27FC236}">
                <a16:creationId xmlns:a16="http://schemas.microsoft.com/office/drawing/2014/main" id="{CF2EA052-EEF8-46C4-9B47-47A268C87558}"/>
              </a:ext>
            </a:extLst>
          </p:cNvPr>
          <p:cNvPicPr>
            <a:picLocks noChangeAspect="1"/>
          </p:cNvPicPr>
          <p:nvPr/>
        </p:nvPicPr>
        <p:blipFill>
          <a:blip r:embed="rId7"/>
          <a:stretch>
            <a:fillRect/>
          </a:stretch>
        </p:blipFill>
        <p:spPr>
          <a:xfrm>
            <a:off x="1110121" y="2462501"/>
            <a:ext cx="5648162" cy="2827247"/>
          </a:xfrm>
          <a:prstGeom prst="rect">
            <a:avLst/>
          </a:prstGeom>
        </p:spPr>
      </p:pic>
      <p:sp>
        <p:nvSpPr>
          <p:cNvPr id="19" name="Titre 1">
            <a:extLst>
              <a:ext uri="{FF2B5EF4-FFF2-40B4-BE49-F238E27FC236}">
                <a16:creationId xmlns:a16="http://schemas.microsoft.com/office/drawing/2014/main" id="{846B528D-A87C-4A23-A40D-70AFFCDF9539}"/>
              </a:ext>
            </a:extLst>
          </p:cNvPr>
          <p:cNvSpPr txBox="1">
            <a:spLocks/>
          </p:cNvSpPr>
          <p:nvPr/>
        </p:nvSpPr>
        <p:spPr>
          <a:xfrm>
            <a:off x="838200" y="477079"/>
            <a:ext cx="7630885" cy="720917"/>
          </a:xfrm>
          <a:prstGeom prst="rect">
            <a:avLst/>
          </a:prstGeom>
        </p:spPr>
        <p:txBody>
          <a:bodyPr vert="horz" wrap="square" lIns="0" tIns="0" rIns="0" bIns="0" rtlCol="0" anchor="b">
            <a:noAutofit/>
          </a:bodyPr>
          <a:lstStyle>
            <a:lvl1pPr defTabSz="914377">
              <a:lnSpc>
                <a:spcPct val="90000"/>
              </a:lnSpc>
              <a:spcBef>
                <a:spcPct val="0"/>
              </a:spcBef>
              <a:buNone/>
              <a:defRPr sz="3733" b="1" i="0">
                <a:latin typeface="Vinci Serif Black" panose="02000000000000000000" pitchFamily="2" charset="77"/>
                <a:ea typeface="+mj-ea"/>
                <a:cs typeface="+mj-cs"/>
              </a:defRPr>
            </a:lvl1pPr>
          </a:lstStyle>
          <a:p>
            <a:r>
              <a:rPr lang="fr-FR" sz="3733" dirty="0">
                <a:latin typeface="Vinci Serif Black"/>
              </a:rPr>
              <a:t>Le </a:t>
            </a:r>
            <a:r>
              <a:rPr lang="fr-FR" sz="3733" dirty="0" err="1">
                <a:latin typeface="Vinci Serif Black"/>
              </a:rPr>
              <a:t>Sharepoint</a:t>
            </a:r>
            <a:r>
              <a:rPr lang="fr-FR" sz="3733" dirty="0">
                <a:latin typeface="Vinci Serif Black"/>
              </a:rPr>
              <a:t> </a:t>
            </a:r>
            <a:r>
              <a:rPr lang="fr-FR" dirty="0"/>
              <a:t> </a:t>
            </a:r>
          </a:p>
        </p:txBody>
      </p:sp>
      <p:sp>
        <p:nvSpPr>
          <p:cNvPr id="20" name="Espace réservé du texte 3">
            <a:extLst>
              <a:ext uri="{FF2B5EF4-FFF2-40B4-BE49-F238E27FC236}">
                <a16:creationId xmlns:a16="http://schemas.microsoft.com/office/drawing/2014/main" id="{C5E2ED33-EB77-4234-935D-4E236B0D3E43}"/>
              </a:ext>
            </a:extLst>
          </p:cNvPr>
          <p:cNvSpPr txBox="1">
            <a:spLocks/>
          </p:cNvSpPr>
          <p:nvPr/>
        </p:nvSpPr>
        <p:spPr>
          <a:xfrm>
            <a:off x="827617" y="1035050"/>
            <a:ext cx="9635575" cy="618821"/>
          </a:xfrm>
          <a:prstGeom prst="rect">
            <a:avLst/>
          </a:prstGeom>
        </p:spPr>
        <p:txBody>
          <a:bodyPr vert="horz" wrap="square" lIns="0" tIns="0" rIns="0" bIns="0" rtlCol="0">
            <a:noAutofit/>
          </a:bodyPr>
          <a:lstStyle>
            <a:lvl1pPr indent="0" defTabSz="914377">
              <a:lnSpc>
                <a:spcPct val="100000"/>
              </a:lnSpc>
              <a:spcBef>
                <a:spcPts val="0"/>
              </a:spcBef>
              <a:spcAft>
                <a:spcPts val="800"/>
              </a:spcAft>
              <a:buFont typeface="Arial" panose="020B0604020202020204" pitchFamily="34" charset="0"/>
              <a:buNone/>
              <a:defRPr sz="3733" b="0" i="0" spc="133" baseline="0">
                <a:latin typeface="Vinci Sans Light" panose="02000000000000000000" pitchFamily="2" charset="77"/>
              </a:defRPr>
            </a:lvl1pPr>
            <a:lvl2pPr marL="0" indent="0" defTabSz="914377">
              <a:lnSpc>
                <a:spcPct val="100000"/>
              </a:lnSpc>
              <a:spcBef>
                <a:spcPts val="0"/>
              </a:spcBef>
              <a:spcAft>
                <a:spcPts val="800"/>
              </a:spcAft>
              <a:buFont typeface="Arial" panose="020B0604020202020204" pitchFamily="34" charset="0"/>
              <a:buNone/>
              <a:defRPr sz="1467"/>
            </a:lvl2pPr>
            <a:lvl3pPr marL="228594" indent="-228594" defTabSz="914377">
              <a:lnSpc>
                <a:spcPct val="100000"/>
              </a:lnSpc>
              <a:spcBef>
                <a:spcPts val="0"/>
              </a:spcBef>
              <a:spcAft>
                <a:spcPts val="800"/>
              </a:spcAft>
              <a:buFontTx/>
              <a:buBlip>
                <a:blip r:embed="rId2"/>
              </a:buBlip>
              <a:defRPr sz="1467"/>
            </a:lvl3pPr>
            <a:lvl4pPr marL="228594" indent="-228594" defTabSz="914377">
              <a:lnSpc>
                <a:spcPct val="100000"/>
              </a:lnSpc>
              <a:spcBef>
                <a:spcPts val="0"/>
              </a:spcBef>
              <a:spcAft>
                <a:spcPts val="800"/>
              </a:spcAft>
              <a:buFont typeface="Vinci Sans Light" panose="020B0604020202020204" charset="0"/>
              <a:buChar char="–"/>
              <a:defRPr sz="1333"/>
            </a:lvl4pPr>
            <a:lvl5pPr marL="482588" indent="-228594" defTabSz="914377">
              <a:lnSpc>
                <a:spcPct val="100000"/>
              </a:lnSpc>
              <a:spcBef>
                <a:spcPts val="0"/>
              </a:spcBef>
              <a:spcAft>
                <a:spcPts val="800"/>
              </a:spcAft>
              <a:buFont typeface="Arial" panose="020B0604020202020204" pitchFamily="34" charset="0"/>
              <a:buChar char="•"/>
              <a:defRPr sz="1333"/>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fr-FR" sz="3733" dirty="0">
                <a:latin typeface="Vinci Sans Light" panose="02000000000000000000" pitchFamily="2" charset="77"/>
              </a:rPr>
              <a:t>de la journée de l’Environnement</a:t>
            </a:r>
          </a:p>
          <a:p>
            <a:r>
              <a:rPr lang="fr-FR" dirty="0"/>
              <a:t> </a:t>
            </a:r>
          </a:p>
        </p:txBody>
      </p:sp>
    </p:spTree>
    <p:extLst>
      <p:ext uri="{BB962C8B-B14F-4D97-AF65-F5344CB8AC3E}">
        <p14:creationId xmlns:p14="http://schemas.microsoft.com/office/powerpoint/2010/main" val="1557949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867B52-EFC3-5341-8EA1-309D8A279443}"/>
              </a:ext>
            </a:extLst>
          </p:cNvPr>
          <p:cNvSpPr>
            <a:spLocks noGrp="1"/>
          </p:cNvSpPr>
          <p:nvPr>
            <p:ph type="title"/>
          </p:nvPr>
        </p:nvSpPr>
        <p:spPr>
          <a:xfrm>
            <a:off x="838199" y="477080"/>
            <a:ext cx="9493469" cy="720917"/>
          </a:xfrm>
        </p:spPr>
        <p:txBody>
          <a:bodyPr/>
          <a:lstStyle/>
          <a:p>
            <a:r>
              <a:rPr lang="fr-FR"/>
              <a:t>Un format possible pour le 22 septembre</a:t>
            </a:r>
          </a:p>
        </p:txBody>
      </p:sp>
      <p:sp>
        <p:nvSpPr>
          <p:cNvPr id="3" name="Espace réservé du contenu 2">
            <a:extLst>
              <a:ext uri="{FF2B5EF4-FFF2-40B4-BE49-F238E27FC236}">
                <a16:creationId xmlns:a16="http://schemas.microsoft.com/office/drawing/2014/main" id="{9BD92F1F-75E7-9948-AB84-27E3F190FA55}"/>
              </a:ext>
            </a:extLst>
          </p:cNvPr>
          <p:cNvSpPr>
            <a:spLocks noGrp="1"/>
          </p:cNvSpPr>
          <p:nvPr>
            <p:ph sz="quarter" idx="13"/>
          </p:nvPr>
        </p:nvSpPr>
        <p:spPr>
          <a:xfrm>
            <a:off x="827616" y="1897321"/>
            <a:ext cx="4536000" cy="1913976"/>
          </a:xfrm>
        </p:spPr>
        <p:txBody>
          <a:bodyPr/>
          <a:lstStyle/>
          <a:p>
            <a:r>
              <a:rPr lang="fr-FR" dirty="0"/>
              <a:t>L’Epopée Verte est un jeu permettant de découvrir les enjeux environnementaux saillants pour VINCI et les solutions existantes pour atteindre nos objectifs environnementaux. </a:t>
            </a:r>
          </a:p>
        </p:txBody>
      </p:sp>
      <p:sp>
        <p:nvSpPr>
          <p:cNvPr id="4" name="Espace réservé du texte 3">
            <a:extLst>
              <a:ext uri="{FF2B5EF4-FFF2-40B4-BE49-F238E27FC236}">
                <a16:creationId xmlns:a16="http://schemas.microsoft.com/office/drawing/2014/main" id="{7EC31976-80DB-8949-BB70-52901D492A70}"/>
              </a:ext>
            </a:extLst>
          </p:cNvPr>
          <p:cNvSpPr>
            <a:spLocks noGrp="1"/>
          </p:cNvSpPr>
          <p:nvPr>
            <p:ph type="body" sz="quarter" idx="14"/>
          </p:nvPr>
        </p:nvSpPr>
        <p:spPr>
          <a:xfrm>
            <a:off x="827617" y="1153035"/>
            <a:ext cx="10626964" cy="618821"/>
          </a:xfrm>
        </p:spPr>
        <p:txBody>
          <a:bodyPr/>
          <a:lstStyle/>
          <a:p>
            <a:r>
              <a:rPr lang="fr-FR" dirty="0"/>
              <a:t>L’Epopée Verte 			</a:t>
            </a:r>
            <a:r>
              <a:rPr lang="en-US" dirty="0"/>
              <a:t>La </a:t>
            </a:r>
            <a:r>
              <a:rPr lang="en-US" dirty="0" err="1"/>
              <a:t>fresque</a:t>
            </a:r>
            <a:r>
              <a:rPr lang="en-US" dirty="0"/>
              <a:t> du </a:t>
            </a:r>
            <a:r>
              <a:rPr lang="en-US" dirty="0" err="1"/>
              <a:t>climat</a:t>
            </a:r>
            <a:endParaRPr lang="fr-FR" dirty="0"/>
          </a:p>
          <a:p>
            <a:endParaRPr lang="fr-FR" dirty="0"/>
          </a:p>
        </p:txBody>
      </p:sp>
      <p:sp>
        <p:nvSpPr>
          <p:cNvPr id="5" name="Espace réservé du numéro de diapositive 4">
            <a:extLst>
              <a:ext uri="{FF2B5EF4-FFF2-40B4-BE49-F238E27FC236}">
                <a16:creationId xmlns:a16="http://schemas.microsoft.com/office/drawing/2014/main" id="{2CEC5514-5A79-1E4D-BB62-1B12287972E5}"/>
              </a:ext>
            </a:extLst>
          </p:cNvPr>
          <p:cNvSpPr>
            <a:spLocks noGrp="1"/>
          </p:cNvSpPr>
          <p:nvPr>
            <p:ph type="sldNum" sz="quarter" idx="4"/>
          </p:nvPr>
        </p:nvSpPr>
        <p:spPr/>
        <p:txBody>
          <a:bodyPr/>
          <a:lstStyle/>
          <a:p>
            <a:fld id="{18497875-658A-4A91-9BEE-3722DC4A4F39}" type="slidenum">
              <a:rPr lang="fr-FR" smtClean="0"/>
              <a:pPr/>
              <a:t>11</a:t>
            </a:fld>
            <a:endParaRPr lang="fr-FR"/>
          </a:p>
        </p:txBody>
      </p:sp>
      <p:pic>
        <p:nvPicPr>
          <p:cNvPr id="8" name="Image 7" descr="Une image contenant personne, intérieur, plat, table de salle à manger&#10;&#10;Description générée automatiquement">
            <a:extLst>
              <a:ext uri="{FF2B5EF4-FFF2-40B4-BE49-F238E27FC236}">
                <a16:creationId xmlns:a16="http://schemas.microsoft.com/office/drawing/2014/main" id="{3BE7093B-1BC1-4C4C-953D-D2895AB92118}"/>
              </a:ext>
            </a:extLst>
          </p:cNvPr>
          <p:cNvPicPr>
            <a:picLocks noChangeAspect="1"/>
          </p:cNvPicPr>
          <p:nvPr/>
        </p:nvPicPr>
        <p:blipFill rotWithShape="1">
          <a:blip r:embed="rId2"/>
          <a:srcRect t="6955" b="6957"/>
          <a:stretch/>
        </p:blipFill>
        <p:spPr>
          <a:xfrm>
            <a:off x="552560" y="3724435"/>
            <a:ext cx="5055476" cy="2720064"/>
          </a:xfrm>
          <a:prstGeom prst="rect">
            <a:avLst/>
          </a:prstGeom>
        </p:spPr>
      </p:pic>
      <p:sp>
        <p:nvSpPr>
          <p:cNvPr id="13" name="ZoneTexte 12">
            <a:extLst>
              <a:ext uri="{FF2B5EF4-FFF2-40B4-BE49-F238E27FC236}">
                <a16:creationId xmlns:a16="http://schemas.microsoft.com/office/drawing/2014/main" id="{EA4A09D0-1860-4DB8-876E-E2027B170830}"/>
              </a:ext>
            </a:extLst>
          </p:cNvPr>
          <p:cNvSpPr txBox="1"/>
          <p:nvPr/>
        </p:nvSpPr>
        <p:spPr>
          <a:xfrm>
            <a:off x="6371303" y="1897321"/>
            <a:ext cx="4536000" cy="1405256"/>
          </a:xfrm>
          <a:prstGeom prst="rect">
            <a:avLst/>
          </a:prstGeom>
        </p:spPr>
        <p:txBody>
          <a:bodyPr vert="horz" wrap="square" lIns="0" tIns="0" rIns="0" bIns="0" rtlCol="0">
            <a:noAutofit/>
          </a:bodyPr>
          <a:lstStyle>
            <a:lvl1pPr indent="0" defTabSz="914354">
              <a:lnSpc>
                <a:spcPct val="100000"/>
              </a:lnSpc>
              <a:spcBef>
                <a:spcPts val="0"/>
              </a:spcBef>
              <a:spcAft>
                <a:spcPts val="800"/>
              </a:spcAft>
              <a:buFont typeface="Arial" panose="020B0604020202020204" pitchFamily="34" charset="0"/>
              <a:buNone/>
              <a:defRPr sz="2133" b="0" i="0">
                <a:latin typeface="Vinci Sans Light" panose="02000000000000000000" pitchFamily="2" charset="77"/>
              </a:defRPr>
            </a:lvl1pPr>
            <a:lvl2pPr marL="0" indent="0" defTabSz="914354">
              <a:lnSpc>
                <a:spcPct val="100000"/>
              </a:lnSpc>
              <a:spcBef>
                <a:spcPts val="0"/>
              </a:spcBef>
              <a:spcAft>
                <a:spcPts val="800"/>
              </a:spcAft>
              <a:buFont typeface="Arial" panose="020B0604020202020204" pitchFamily="34" charset="0"/>
              <a:buNone/>
              <a:defRPr sz="1467" b="0" i="0">
                <a:latin typeface="Vinci Sans Light" panose="02000000000000000000" pitchFamily="2" charset="77"/>
              </a:defRPr>
            </a:lvl2pPr>
            <a:lvl3pPr marL="228589" indent="-228589" defTabSz="914354">
              <a:lnSpc>
                <a:spcPct val="100000"/>
              </a:lnSpc>
              <a:spcBef>
                <a:spcPts val="0"/>
              </a:spcBef>
              <a:spcAft>
                <a:spcPts val="800"/>
              </a:spcAft>
              <a:buFontTx/>
              <a:buBlip>
                <a:blip r:embed="rId3"/>
              </a:buBlip>
              <a:defRPr sz="1467" b="0" i="0">
                <a:latin typeface="Vinci Sans Light" panose="02000000000000000000" pitchFamily="2" charset="77"/>
              </a:defRPr>
            </a:lvl3pPr>
            <a:lvl4pPr marL="228589" indent="-228589" defTabSz="914354">
              <a:lnSpc>
                <a:spcPct val="100000"/>
              </a:lnSpc>
              <a:spcBef>
                <a:spcPts val="0"/>
              </a:spcBef>
              <a:spcAft>
                <a:spcPts val="800"/>
              </a:spcAft>
              <a:buFont typeface="Vinci Sans Light" panose="020B0604020202020204" charset="0"/>
              <a:buChar char="–"/>
              <a:defRPr sz="1333" b="0" i="0">
                <a:latin typeface="Vinci Sans Light" panose="02000000000000000000" pitchFamily="2" charset="77"/>
              </a:defRPr>
            </a:lvl4pPr>
            <a:lvl5pPr marL="482576" indent="-228589" defTabSz="914354">
              <a:lnSpc>
                <a:spcPct val="100000"/>
              </a:lnSpc>
              <a:spcBef>
                <a:spcPts val="0"/>
              </a:spcBef>
              <a:spcAft>
                <a:spcPts val="800"/>
              </a:spcAft>
              <a:buFont typeface="Arial" panose="020B0604020202020204" pitchFamily="34" charset="0"/>
              <a:buChar char="•"/>
              <a:defRPr sz="1333" b="0" i="0">
                <a:latin typeface="Vinci Sans Light" panose="02000000000000000000" pitchFamily="2" charset="77"/>
              </a:defRPr>
            </a:lvl5pPr>
            <a:lvl6pPr marL="2514474" indent="-228589" defTabSz="914354">
              <a:lnSpc>
                <a:spcPct val="90000"/>
              </a:lnSpc>
              <a:spcBef>
                <a:spcPts val="500"/>
              </a:spcBef>
              <a:buFont typeface="Arial" panose="020B0604020202020204" pitchFamily="34" charset="0"/>
              <a:buChar char="•"/>
            </a:lvl6pPr>
            <a:lvl7pPr marL="2971652" indent="-228589" defTabSz="914354">
              <a:lnSpc>
                <a:spcPct val="90000"/>
              </a:lnSpc>
              <a:spcBef>
                <a:spcPts val="500"/>
              </a:spcBef>
              <a:buFont typeface="Arial" panose="020B0604020202020204" pitchFamily="34" charset="0"/>
              <a:buChar char="•"/>
            </a:lvl7pPr>
            <a:lvl8pPr marL="3428829" indent="-228589" defTabSz="914354">
              <a:lnSpc>
                <a:spcPct val="90000"/>
              </a:lnSpc>
              <a:spcBef>
                <a:spcPts val="500"/>
              </a:spcBef>
              <a:buFont typeface="Arial" panose="020B0604020202020204" pitchFamily="34" charset="0"/>
              <a:buChar char="•"/>
            </a:lvl8pPr>
            <a:lvl9pPr marL="3886006" indent="-228589" defTabSz="914354">
              <a:lnSpc>
                <a:spcPct val="90000"/>
              </a:lnSpc>
              <a:spcBef>
                <a:spcPts val="500"/>
              </a:spcBef>
              <a:buFont typeface="Arial" panose="020B0604020202020204" pitchFamily="34" charset="0"/>
              <a:buChar char="•"/>
            </a:lvl9pPr>
          </a:lstStyle>
          <a:p>
            <a:r>
              <a:rPr lang="fr-FR" dirty="0"/>
              <a:t>La Fresque du climat est l'atelier collaboratif de référence pour comprendre collectivement les implications du changement climatique et déclencher des actions, sur la base des rapports du GIEC</a:t>
            </a:r>
          </a:p>
        </p:txBody>
      </p:sp>
      <p:pic>
        <p:nvPicPr>
          <p:cNvPr id="14" name="Image 13">
            <a:extLst>
              <a:ext uri="{FF2B5EF4-FFF2-40B4-BE49-F238E27FC236}">
                <a16:creationId xmlns:a16="http://schemas.microsoft.com/office/drawing/2014/main" id="{2466BAE1-1890-4810-837E-31EA878D2884}"/>
              </a:ext>
            </a:extLst>
          </p:cNvPr>
          <p:cNvPicPr>
            <a:picLocks noChangeAspect="1"/>
          </p:cNvPicPr>
          <p:nvPr/>
        </p:nvPicPr>
        <p:blipFill rotWithShape="1">
          <a:blip r:embed="rId4"/>
          <a:srcRect r="9756"/>
          <a:stretch/>
        </p:blipFill>
        <p:spPr>
          <a:xfrm>
            <a:off x="5980437" y="3717396"/>
            <a:ext cx="5297163" cy="2717720"/>
          </a:xfrm>
          <a:prstGeom prst="rect">
            <a:avLst/>
          </a:prstGeom>
        </p:spPr>
      </p:pic>
    </p:spTree>
    <p:extLst>
      <p:ext uri="{BB962C8B-B14F-4D97-AF65-F5344CB8AC3E}">
        <p14:creationId xmlns:p14="http://schemas.microsoft.com/office/powerpoint/2010/main" val="338102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867B52-EFC3-5341-8EA1-309D8A279443}"/>
              </a:ext>
            </a:extLst>
          </p:cNvPr>
          <p:cNvSpPr>
            <a:spLocks noGrp="1"/>
          </p:cNvSpPr>
          <p:nvPr>
            <p:ph type="title"/>
          </p:nvPr>
        </p:nvSpPr>
        <p:spPr>
          <a:xfrm>
            <a:off x="838199" y="477080"/>
            <a:ext cx="9493469" cy="720917"/>
          </a:xfrm>
        </p:spPr>
        <p:txBody>
          <a:bodyPr/>
          <a:lstStyle/>
          <a:p>
            <a:r>
              <a:rPr lang="fr-FR" dirty="0"/>
              <a:t>Atelier économie circulaire</a:t>
            </a:r>
          </a:p>
        </p:txBody>
      </p:sp>
      <p:sp>
        <p:nvSpPr>
          <p:cNvPr id="5" name="Espace réservé du numéro de diapositive 4">
            <a:extLst>
              <a:ext uri="{FF2B5EF4-FFF2-40B4-BE49-F238E27FC236}">
                <a16:creationId xmlns:a16="http://schemas.microsoft.com/office/drawing/2014/main" id="{2CEC5514-5A79-1E4D-BB62-1B12287972E5}"/>
              </a:ext>
            </a:extLst>
          </p:cNvPr>
          <p:cNvSpPr>
            <a:spLocks noGrp="1"/>
          </p:cNvSpPr>
          <p:nvPr>
            <p:ph type="sldNum" sz="quarter" idx="4"/>
          </p:nvPr>
        </p:nvSpPr>
        <p:spPr/>
        <p:txBody>
          <a:bodyPr/>
          <a:lstStyle/>
          <a:p>
            <a:fld id="{18497875-658A-4A91-9BEE-3722DC4A4F39}" type="slidenum">
              <a:rPr lang="fr-FR" smtClean="0"/>
              <a:pPr/>
              <a:t>12</a:t>
            </a:fld>
            <a:endParaRPr lang="fr-FR"/>
          </a:p>
        </p:txBody>
      </p:sp>
      <p:sp>
        <p:nvSpPr>
          <p:cNvPr id="15" name="ZoneTexte 14">
            <a:extLst>
              <a:ext uri="{FF2B5EF4-FFF2-40B4-BE49-F238E27FC236}">
                <a16:creationId xmlns:a16="http://schemas.microsoft.com/office/drawing/2014/main" id="{B1317799-10BC-46ED-9DA7-5C9068D2534C}"/>
              </a:ext>
            </a:extLst>
          </p:cNvPr>
          <p:cNvSpPr txBox="1"/>
          <p:nvPr/>
        </p:nvSpPr>
        <p:spPr>
          <a:xfrm>
            <a:off x="410614" y="1393178"/>
            <a:ext cx="333029" cy="584775"/>
          </a:xfrm>
          <a:prstGeom prst="rect">
            <a:avLst/>
          </a:prstGeom>
          <a:noFill/>
        </p:spPr>
        <p:txBody>
          <a:bodyPr wrap="square" rtlCol="0">
            <a:spAutoFit/>
          </a:bodyPr>
          <a:lstStyle/>
          <a:p>
            <a:r>
              <a:rPr lang="fr-FR" sz="3200" b="1" dirty="0">
                <a:solidFill>
                  <a:schemeClr val="bg1"/>
                </a:solidFill>
              </a:rPr>
              <a:t>1</a:t>
            </a:r>
          </a:p>
        </p:txBody>
      </p:sp>
      <p:sp>
        <p:nvSpPr>
          <p:cNvPr id="16" name="Ellipse 15">
            <a:extLst>
              <a:ext uri="{FF2B5EF4-FFF2-40B4-BE49-F238E27FC236}">
                <a16:creationId xmlns:a16="http://schemas.microsoft.com/office/drawing/2014/main" id="{20D792D3-E9DF-48FA-86F8-BB82DAE776A8}"/>
              </a:ext>
            </a:extLst>
          </p:cNvPr>
          <p:cNvSpPr/>
          <p:nvPr/>
        </p:nvSpPr>
        <p:spPr>
          <a:xfrm>
            <a:off x="272716" y="1473340"/>
            <a:ext cx="608824" cy="585213"/>
          </a:xfrm>
          <a:prstGeom prst="ellipse">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dirty="0"/>
          </a:p>
        </p:txBody>
      </p:sp>
      <p:sp>
        <p:nvSpPr>
          <p:cNvPr id="17" name="ZoneTexte 16">
            <a:extLst>
              <a:ext uri="{FF2B5EF4-FFF2-40B4-BE49-F238E27FC236}">
                <a16:creationId xmlns:a16="http://schemas.microsoft.com/office/drawing/2014/main" id="{9B1C5A3D-720E-4448-8C25-AA5B96942120}"/>
              </a:ext>
            </a:extLst>
          </p:cNvPr>
          <p:cNvSpPr txBox="1"/>
          <p:nvPr/>
        </p:nvSpPr>
        <p:spPr>
          <a:xfrm>
            <a:off x="381118" y="1477834"/>
            <a:ext cx="333029" cy="584775"/>
          </a:xfrm>
          <a:prstGeom prst="rect">
            <a:avLst/>
          </a:prstGeom>
          <a:noFill/>
        </p:spPr>
        <p:txBody>
          <a:bodyPr wrap="square" rtlCol="0">
            <a:spAutoFit/>
          </a:bodyPr>
          <a:lstStyle/>
          <a:p>
            <a:r>
              <a:rPr lang="fr-FR" sz="3200" b="1" dirty="0">
                <a:solidFill>
                  <a:schemeClr val="bg1"/>
                </a:solidFill>
              </a:rPr>
              <a:t>1</a:t>
            </a:r>
          </a:p>
        </p:txBody>
      </p:sp>
      <p:sp>
        <p:nvSpPr>
          <p:cNvPr id="18" name="ZoneTexte 17">
            <a:extLst>
              <a:ext uri="{FF2B5EF4-FFF2-40B4-BE49-F238E27FC236}">
                <a16:creationId xmlns:a16="http://schemas.microsoft.com/office/drawing/2014/main" id="{ECDD2BC4-33D3-4E6C-9F06-5C62198E0118}"/>
              </a:ext>
            </a:extLst>
          </p:cNvPr>
          <p:cNvSpPr txBox="1"/>
          <p:nvPr/>
        </p:nvSpPr>
        <p:spPr>
          <a:xfrm>
            <a:off x="1001832" y="1466099"/>
            <a:ext cx="1611264" cy="666977"/>
          </a:xfrm>
          <a:prstGeom prst="rect">
            <a:avLst/>
          </a:prstGeom>
          <a:noFill/>
        </p:spPr>
        <p:txBody>
          <a:bodyPr wrap="square" rtlCol="0">
            <a:spAutoFit/>
          </a:bodyPr>
          <a:lstStyle/>
          <a:p>
            <a:r>
              <a:rPr lang="fr-FR" sz="1867" dirty="0"/>
              <a:t>Présenter l'infographie</a:t>
            </a:r>
          </a:p>
        </p:txBody>
      </p:sp>
      <p:sp>
        <p:nvSpPr>
          <p:cNvPr id="19" name="Ellipse 18">
            <a:extLst>
              <a:ext uri="{FF2B5EF4-FFF2-40B4-BE49-F238E27FC236}">
                <a16:creationId xmlns:a16="http://schemas.microsoft.com/office/drawing/2014/main" id="{D7308766-649B-4375-9B26-99F210142C6D}"/>
              </a:ext>
            </a:extLst>
          </p:cNvPr>
          <p:cNvSpPr/>
          <p:nvPr/>
        </p:nvSpPr>
        <p:spPr>
          <a:xfrm>
            <a:off x="3230591" y="1473340"/>
            <a:ext cx="608824" cy="585213"/>
          </a:xfrm>
          <a:prstGeom prst="ellipse">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dirty="0"/>
          </a:p>
        </p:txBody>
      </p:sp>
      <p:sp>
        <p:nvSpPr>
          <p:cNvPr id="20" name="ZoneTexte 19">
            <a:extLst>
              <a:ext uri="{FF2B5EF4-FFF2-40B4-BE49-F238E27FC236}">
                <a16:creationId xmlns:a16="http://schemas.microsoft.com/office/drawing/2014/main" id="{342DE631-6C2D-407A-A2E9-1CBB2C750EB9}"/>
              </a:ext>
            </a:extLst>
          </p:cNvPr>
          <p:cNvSpPr txBox="1"/>
          <p:nvPr/>
        </p:nvSpPr>
        <p:spPr>
          <a:xfrm>
            <a:off x="3333909" y="1477834"/>
            <a:ext cx="333029" cy="584775"/>
          </a:xfrm>
          <a:prstGeom prst="rect">
            <a:avLst/>
          </a:prstGeom>
          <a:noFill/>
        </p:spPr>
        <p:txBody>
          <a:bodyPr wrap="square" rtlCol="0">
            <a:spAutoFit/>
          </a:bodyPr>
          <a:lstStyle/>
          <a:p>
            <a:r>
              <a:rPr lang="fr-FR" sz="3200" b="1" dirty="0">
                <a:solidFill>
                  <a:schemeClr val="bg1"/>
                </a:solidFill>
              </a:rPr>
              <a:t>2</a:t>
            </a:r>
          </a:p>
        </p:txBody>
      </p:sp>
      <p:sp>
        <p:nvSpPr>
          <p:cNvPr id="21" name="ZoneTexte 20">
            <a:extLst>
              <a:ext uri="{FF2B5EF4-FFF2-40B4-BE49-F238E27FC236}">
                <a16:creationId xmlns:a16="http://schemas.microsoft.com/office/drawing/2014/main" id="{DEC1825A-17E9-4EF2-B5D1-730481ADD2A6}"/>
              </a:ext>
            </a:extLst>
          </p:cNvPr>
          <p:cNvSpPr txBox="1"/>
          <p:nvPr/>
        </p:nvSpPr>
        <p:spPr>
          <a:xfrm>
            <a:off x="6869744" y="1466099"/>
            <a:ext cx="2392239" cy="666977"/>
          </a:xfrm>
          <a:prstGeom prst="rect">
            <a:avLst/>
          </a:prstGeom>
          <a:noFill/>
        </p:spPr>
        <p:txBody>
          <a:bodyPr wrap="square" rtlCol="0">
            <a:spAutoFit/>
          </a:bodyPr>
          <a:lstStyle/>
          <a:p>
            <a:r>
              <a:rPr lang="fr-FR" sz="1867" dirty="0"/>
              <a:t>Animer l’échange pour identifier les actions</a:t>
            </a:r>
          </a:p>
        </p:txBody>
      </p:sp>
      <p:sp>
        <p:nvSpPr>
          <p:cNvPr id="22" name="Ellipse 21">
            <a:extLst>
              <a:ext uri="{FF2B5EF4-FFF2-40B4-BE49-F238E27FC236}">
                <a16:creationId xmlns:a16="http://schemas.microsoft.com/office/drawing/2014/main" id="{998924BC-1AC3-4351-930C-0C5E9CA4F3C3}"/>
              </a:ext>
            </a:extLst>
          </p:cNvPr>
          <p:cNvSpPr/>
          <p:nvPr/>
        </p:nvSpPr>
        <p:spPr>
          <a:xfrm>
            <a:off x="6197504" y="1501831"/>
            <a:ext cx="608824" cy="585213"/>
          </a:xfrm>
          <a:prstGeom prst="ellipse">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dirty="0"/>
          </a:p>
        </p:txBody>
      </p:sp>
      <p:sp>
        <p:nvSpPr>
          <p:cNvPr id="23" name="ZoneTexte 22">
            <a:extLst>
              <a:ext uri="{FF2B5EF4-FFF2-40B4-BE49-F238E27FC236}">
                <a16:creationId xmlns:a16="http://schemas.microsoft.com/office/drawing/2014/main" id="{9B6DB6D8-C2DB-4938-BB05-C00EC7DBE85B}"/>
              </a:ext>
            </a:extLst>
          </p:cNvPr>
          <p:cNvSpPr txBox="1"/>
          <p:nvPr/>
        </p:nvSpPr>
        <p:spPr>
          <a:xfrm>
            <a:off x="6300822" y="1506325"/>
            <a:ext cx="333029" cy="584775"/>
          </a:xfrm>
          <a:prstGeom prst="rect">
            <a:avLst/>
          </a:prstGeom>
          <a:noFill/>
        </p:spPr>
        <p:txBody>
          <a:bodyPr wrap="square" rtlCol="0">
            <a:spAutoFit/>
          </a:bodyPr>
          <a:lstStyle/>
          <a:p>
            <a:r>
              <a:rPr lang="fr-FR" sz="3200" b="1" dirty="0">
                <a:solidFill>
                  <a:schemeClr val="bg1"/>
                </a:solidFill>
              </a:rPr>
              <a:t>3</a:t>
            </a:r>
          </a:p>
        </p:txBody>
      </p:sp>
      <p:sp>
        <p:nvSpPr>
          <p:cNvPr id="24" name="Ellipse 23">
            <a:extLst>
              <a:ext uri="{FF2B5EF4-FFF2-40B4-BE49-F238E27FC236}">
                <a16:creationId xmlns:a16="http://schemas.microsoft.com/office/drawing/2014/main" id="{5D0F3201-FB6B-4E42-A89E-B620ADA53496}"/>
              </a:ext>
            </a:extLst>
          </p:cNvPr>
          <p:cNvSpPr/>
          <p:nvPr/>
        </p:nvSpPr>
        <p:spPr>
          <a:xfrm>
            <a:off x="9422383" y="1529826"/>
            <a:ext cx="631615" cy="585213"/>
          </a:xfrm>
          <a:prstGeom prst="ellipse">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dirty="0"/>
          </a:p>
        </p:txBody>
      </p:sp>
      <p:sp>
        <p:nvSpPr>
          <p:cNvPr id="25" name="ZoneTexte 24">
            <a:extLst>
              <a:ext uri="{FF2B5EF4-FFF2-40B4-BE49-F238E27FC236}">
                <a16:creationId xmlns:a16="http://schemas.microsoft.com/office/drawing/2014/main" id="{5B34007D-F3A0-4ED3-A1F1-94693C1FCD87}"/>
              </a:ext>
            </a:extLst>
          </p:cNvPr>
          <p:cNvSpPr txBox="1"/>
          <p:nvPr/>
        </p:nvSpPr>
        <p:spPr>
          <a:xfrm>
            <a:off x="9525701" y="1544151"/>
            <a:ext cx="345496" cy="584775"/>
          </a:xfrm>
          <a:prstGeom prst="rect">
            <a:avLst/>
          </a:prstGeom>
          <a:noFill/>
        </p:spPr>
        <p:txBody>
          <a:bodyPr wrap="square" rtlCol="0">
            <a:spAutoFit/>
          </a:bodyPr>
          <a:lstStyle/>
          <a:p>
            <a:r>
              <a:rPr lang="fr-FR" sz="3200" b="1" dirty="0">
                <a:solidFill>
                  <a:schemeClr val="bg1"/>
                </a:solidFill>
              </a:rPr>
              <a:t>4</a:t>
            </a:r>
          </a:p>
        </p:txBody>
      </p:sp>
      <p:sp>
        <p:nvSpPr>
          <p:cNvPr id="26" name="ZoneTexte 25">
            <a:extLst>
              <a:ext uri="{FF2B5EF4-FFF2-40B4-BE49-F238E27FC236}">
                <a16:creationId xmlns:a16="http://schemas.microsoft.com/office/drawing/2014/main" id="{0FC036FF-05D8-4810-B008-82882E9E7F4C}"/>
              </a:ext>
            </a:extLst>
          </p:cNvPr>
          <p:cNvSpPr txBox="1"/>
          <p:nvPr/>
        </p:nvSpPr>
        <p:spPr>
          <a:xfrm>
            <a:off x="10098357" y="1466099"/>
            <a:ext cx="1906829" cy="666977"/>
          </a:xfrm>
          <a:prstGeom prst="rect">
            <a:avLst/>
          </a:prstGeom>
          <a:noFill/>
        </p:spPr>
        <p:txBody>
          <a:bodyPr wrap="square" rtlCol="0">
            <a:spAutoFit/>
          </a:bodyPr>
          <a:lstStyle/>
          <a:p>
            <a:pPr algn="just"/>
            <a:r>
              <a:rPr lang="fr-FR" sz="1867" dirty="0"/>
              <a:t>Définir les actions pour le PSP 2023</a:t>
            </a:r>
          </a:p>
        </p:txBody>
      </p:sp>
      <p:sp>
        <p:nvSpPr>
          <p:cNvPr id="27" name="ZoneTexte 26">
            <a:extLst>
              <a:ext uri="{FF2B5EF4-FFF2-40B4-BE49-F238E27FC236}">
                <a16:creationId xmlns:a16="http://schemas.microsoft.com/office/drawing/2014/main" id="{A5A0E801-3951-4347-A286-6CF3BF321E1D}"/>
              </a:ext>
            </a:extLst>
          </p:cNvPr>
          <p:cNvSpPr txBox="1"/>
          <p:nvPr/>
        </p:nvSpPr>
        <p:spPr>
          <a:xfrm>
            <a:off x="3961195" y="1466099"/>
            <a:ext cx="2009148" cy="666977"/>
          </a:xfrm>
          <a:prstGeom prst="rect">
            <a:avLst/>
          </a:prstGeom>
          <a:noFill/>
        </p:spPr>
        <p:txBody>
          <a:bodyPr wrap="square" rtlCol="0">
            <a:spAutoFit/>
          </a:bodyPr>
          <a:lstStyle/>
          <a:p>
            <a:r>
              <a:rPr lang="fr-FR" sz="1867" dirty="0"/>
              <a:t>Identifier les déchets sur chanter</a:t>
            </a:r>
          </a:p>
        </p:txBody>
      </p:sp>
      <p:pic>
        <p:nvPicPr>
          <p:cNvPr id="28" name="Image 27">
            <a:extLst>
              <a:ext uri="{FF2B5EF4-FFF2-40B4-BE49-F238E27FC236}">
                <a16:creationId xmlns:a16="http://schemas.microsoft.com/office/drawing/2014/main" id="{502F45DF-379F-4DD8-AA26-7E6AC6A6AE71}"/>
              </a:ext>
            </a:extLst>
          </p:cNvPr>
          <p:cNvPicPr>
            <a:picLocks noChangeAspect="1"/>
          </p:cNvPicPr>
          <p:nvPr/>
        </p:nvPicPr>
        <p:blipFill>
          <a:blip r:embed="rId2"/>
          <a:stretch>
            <a:fillRect/>
          </a:stretch>
        </p:blipFill>
        <p:spPr>
          <a:xfrm>
            <a:off x="1001832" y="2222020"/>
            <a:ext cx="6608954" cy="4635980"/>
          </a:xfrm>
          <a:prstGeom prst="rect">
            <a:avLst/>
          </a:prstGeom>
        </p:spPr>
      </p:pic>
      <p:pic>
        <p:nvPicPr>
          <p:cNvPr id="29" name="Image 28">
            <a:extLst>
              <a:ext uri="{FF2B5EF4-FFF2-40B4-BE49-F238E27FC236}">
                <a16:creationId xmlns:a16="http://schemas.microsoft.com/office/drawing/2014/main" id="{8EFB8189-EBAA-4C39-99FE-1195A5E702DF}"/>
              </a:ext>
            </a:extLst>
          </p:cNvPr>
          <p:cNvPicPr>
            <a:picLocks noChangeAspect="1"/>
          </p:cNvPicPr>
          <p:nvPr/>
        </p:nvPicPr>
        <p:blipFill>
          <a:blip r:embed="rId3"/>
          <a:stretch>
            <a:fillRect/>
          </a:stretch>
        </p:blipFill>
        <p:spPr>
          <a:xfrm>
            <a:off x="9925668" y="4545891"/>
            <a:ext cx="1519079" cy="1692020"/>
          </a:xfrm>
          <a:prstGeom prst="rect">
            <a:avLst/>
          </a:prstGeom>
        </p:spPr>
      </p:pic>
      <p:sp>
        <p:nvSpPr>
          <p:cNvPr id="30" name="Rectangle 29">
            <a:extLst>
              <a:ext uri="{FF2B5EF4-FFF2-40B4-BE49-F238E27FC236}">
                <a16:creationId xmlns:a16="http://schemas.microsoft.com/office/drawing/2014/main" id="{E8130BD1-445F-45E5-8D38-6F2DBB2708C1}"/>
              </a:ext>
            </a:extLst>
          </p:cNvPr>
          <p:cNvSpPr/>
          <p:nvPr/>
        </p:nvSpPr>
        <p:spPr>
          <a:xfrm>
            <a:off x="8079280" y="2498994"/>
            <a:ext cx="3365467" cy="2062103"/>
          </a:xfrm>
          <a:prstGeom prst="rect">
            <a:avLst/>
          </a:prstGeom>
        </p:spPr>
        <p:txBody>
          <a:bodyPr wrap="square">
            <a:spAutoFit/>
          </a:bodyPr>
          <a:lstStyle/>
          <a:p>
            <a:pPr marL="342900" lvl="0" indent="-342900">
              <a:buSzPts val="1000"/>
              <a:buFont typeface="Arial" panose="020B0604020202020204" pitchFamily="34" charset="0"/>
              <a:buChar char="-"/>
            </a:pPr>
            <a:r>
              <a:rPr lang="fr-FR" sz="1600" i="1" dirty="0">
                <a:solidFill>
                  <a:schemeClr val="accent5"/>
                </a:solidFill>
                <a:latin typeface="Vinci Sans" panose="02000000000000000000" pitchFamily="50" charset="0"/>
                <a:ea typeface="Arial" panose="020B0604020202020204" pitchFamily="34" charset="0"/>
                <a:cs typeface="Times New Roman" panose="02020603050405020304" pitchFamily="18" charset="0"/>
              </a:rPr>
              <a:t>Connaissez-vous les déchets sur chantier ?</a:t>
            </a:r>
            <a:endParaRPr lang="en-US" sz="1600" dirty="0">
              <a:solidFill>
                <a:schemeClr val="accent5"/>
              </a:solidFill>
              <a:latin typeface="Vinci Sans" panose="02000000000000000000" pitchFamily="50" charset="0"/>
              <a:ea typeface="Arial" panose="020B0604020202020204" pitchFamily="34" charset="0"/>
              <a:cs typeface="Times New Roman" panose="02020603050405020304" pitchFamily="18" charset="0"/>
            </a:endParaRPr>
          </a:p>
          <a:p>
            <a:pPr marL="342900" lvl="0" indent="-342900">
              <a:buSzPts val="1000"/>
              <a:buFont typeface="Arial" panose="020B0604020202020204" pitchFamily="34" charset="0"/>
              <a:buChar char="-"/>
            </a:pPr>
            <a:r>
              <a:rPr lang="fr-FR" sz="1600" i="1" dirty="0">
                <a:solidFill>
                  <a:schemeClr val="accent5"/>
                </a:solidFill>
                <a:latin typeface="Vinci Sans" panose="02000000000000000000" pitchFamily="50" charset="0"/>
                <a:ea typeface="Arial" panose="020B0604020202020204" pitchFamily="34" charset="0"/>
                <a:cs typeface="Times New Roman" panose="02020603050405020304" pitchFamily="18" charset="0"/>
              </a:rPr>
              <a:t>Les tri est-il suffisant ou pouvons-nous l’améliorer ?</a:t>
            </a:r>
            <a:endParaRPr lang="en-US" sz="1600" dirty="0">
              <a:solidFill>
                <a:schemeClr val="accent5"/>
              </a:solidFill>
              <a:latin typeface="Vinci Sans" panose="02000000000000000000" pitchFamily="50" charset="0"/>
              <a:ea typeface="Arial" panose="020B0604020202020204" pitchFamily="34" charset="0"/>
              <a:cs typeface="Times New Roman" panose="02020603050405020304" pitchFamily="18" charset="0"/>
            </a:endParaRPr>
          </a:p>
          <a:p>
            <a:pPr marL="342900" lvl="0" indent="-342900">
              <a:buSzPts val="1000"/>
              <a:buFont typeface="Arial" panose="020B0604020202020204" pitchFamily="34" charset="0"/>
              <a:buChar char="-"/>
            </a:pPr>
            <a:r>
              <a:rPr lang="fr-FR" sz="1600" i="1" dirty="0">
                <a:solidFill>
                  <a:schemeClr val="accent5"/>
                </a:solidFill>
                <a:latin typeface="Vinci Sans" panose="02000000000000000000" pitchFamily="50" charset="0"/>
                <a:ea typeface="Arial" panose="020B0604020202020204" pitchFamily="34" charset="0"/>
                <a:cs typeface="Times New Roman" panose="02020603050405020304" pitchFamily="18" charset="0"/>
              </a:rPr>
              <a:t>Est-ce en place sur notre chantier ?</a:t>
            </a:r>
            <a:endParaRPr lang="en-US" sz="1600" dirty="0">
              <a:solidFill>
                <a:schemeClr val="accent5"/>
              </a:solidFill>
              <a:latin typeface="Vinci Sans" panose="02000000000000000000" pitchFamily="50" charset="0"/>
              <a:ea typeface="Arial" panose="020B0604020202020204" pitchFamily="34" charset="0"/>
              <a:cs typeface="Times New Roman" panose="02020603050405020304" pitchFamily="18" charset="0"/>
            </a:endParaRPr>
          </a:p>
          <a:p>
            <a:pPr marL="342900" lvl="0" indent="-342900">
              <a:buSzPts val="1000"/>
              <a:buFont typeface="Arial" panose="020B0604020202020204" pitchFamily="34" charset="0"/>
              <a:buChar char="-"/>
            </a:pPr>
            <a:r>
              <a:rPr lang="fr-FR" sz="1600" i="1" dirty="0">
                <a:solidFill>
                  <a:schemeClr val="accent5"/>
                </a:solidFill>
                <a:latin typeface="Vinci Sans" panose="02000000000000000000" pitchFamily="50" charset="0"/>
                <a:ea typeface="Calibri" panose="020F0502020204030204" pitchFamily="34" charset="0"/>
                <a:cs typeface="Arial" panose="020B0604020202020204" pitchFamily="34" charset="0"/>
              </a:rPr>
              <a:t>Pourrions-nous diminuer nos déchets et favoriser l’économie circulaire ? Comment?</a:t>
            </a:r>
            <a:endParaRPr lang="fr-FR" sz="1600" dirty="0">
              <a:solidFill>
                <a:schemeClr val="accent5"/>
              </a:solidFill>
              <a:latin typeface="Vinci Sans" panose="02000000000000000000" pitchFamily="50" charset="0"/>
            </a:endParaRPr>
          </a:p>
        </p:txBody>
      </p:sp>
    </p:spTree>
    <p:extLst>
      <p:ext uri="{BB962C8B-B14F-4D97-AF65-F5344CB8AC3E}">
        <p14:creationId xmlns:p14="http://schemas.microsoft.com/office/powerpoint/2010/main" val="393512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867B52-EFC3-5341-8EA1-309D8A279443}"/>
              </a:ext>
            </a:extLst>
          </p:cNvPr>
          <p:cNvSpPr>
            <a:spLocks noGrp="1"/>
          </p:cNvSpPr>
          <p:nvPr>
            <p:ph type="title"/>
          </p:nvPr>
        </p:nvSpPr>
        <p:spPr>
          <a:xfrm>
            <a:off x="838199" y="477080"/>
            <a:ext cx="9493469" cy="720917"/>
          </a:xfrm>
        </p:spPr>
        <p:txBody>
          <a:bodyPr/>
          <a:lstStyle/>
          <a:p>
            <a:r>
              <a:rPr lang="fr-FR" dirty="0"/>
              <a:t>Atelier "Apéro" Biodiversité</a:t>
            </a:r>
          </a:p>
        </p:txBody>
      </p:sp>
      <p:sp>
        <p:nvSpPr>
          <p:cNvPr id="5" name="Espace réservé du numéro de diapositive 4">
            <a:extLst>
              <a:ext uri="{FF2B5EF4-FFF2-40B4-BE49-F238E27FC236}">
                <a16:creationId xmlns:a16="http://schemas.microsoft.com/office/drawing/2014/main" id="{2CEC5514-5A79-1E4D-BB62-1B12287972E5}"/>
              </a:ext>
            </a:extLst>
          </p:cNvPr>
          <p:cNvSpPr>
            <a:spLocks noGrp="1"/>
          </p:cNvSpPr>
          <p:nvPr>
            <p:ph type="sldNum" sz="quarter" idx="4"/>
          </p:nvPr>
        </p:nvSpPr>
        <p:spPr/>
        <p:txBody>
          <a:bodyPr/>
          <a:lstStyle/>
          <a:p>
            <a:fld id="{18497875-658A-4A91-9BEE-3722DC4A4F39}" type="slidenum">
              <a:rPr lang="fr-FR" smtClean="0"/>
              <a:pPr/>
              <a:t>13</a:t>
            </a:fld>
            <a:endParaRPr lang="fr-FR"/>
          </a:p>
        </p:txBody>
      </p:sp>
      <p:sp>
        <p:nvSpPr>
          <p:cNvPr id="15" name="ZoneTexte 14">
            <a:extLst>
              <a:ext uri="{FF2B5EF4-FFF2-40B4-BE49-F238E27FC236}">
                <a16:creationId xmlns:a16="http://schemas.microsoft.com/office/drawing/2014/main" id="{B1317799-10BC-46ED-9DA7-5C9068D2534C}"/>
              </a:ext>
            </a:extLst>
          </p:cNvPr>
          <p:cNvSpPr txBox="1"/>
          <p:nvPr/>
        </p:nvSpPr>
        <p:spPr>
          <a:xfrm>
            <a:off x="410614" y="1393178"/>
            <a:ext cx="333029" cy="584775"/>
          </a:xfrm>
          <a:prstGeom prst="rect">
            <a:avLst/>
          </a:prstGeom>
          <a:noFill/>
        </p:spPr>
        <p:txBody>
          <a:bodyPr wrap="square" rtlCol="0">
            <a:spAutoFit/>
          </a:bodyPr>
          <a:lstStyle/>
          <a:p>
            <a:r>
              <a:rPr lang="fr-FR" sz="3200" b="1" dirty="0">
                <a:solidFill>
                  <a:schemeClr val="bg1"/>
                </a:solidFill>
              </a:rPr>
              <a:t>1</a:t>
            </a:r>
          </a:p>
        </p:txBody>
      </p:sp>
      <p:sp>
        <p:nvSpPr>
          <p:cNvPr id="16" name="Ellipse 15">
            <a:extLst>
              <a:ext uri="{FF2B5EF4-FFF2-40B4-BE49-F238E27FC236}">
                <a16:creationId xmlns:a16="http://schemas.microsoft.com/office/drawing/2014/main" id="{20D792D3-E9DF-48FA-86F8-BB82DAE776A8}"/>
              </a:ext>
            </a:extLst>
          </p:cNvPr>
          <p:cNvSpPr/>
          <p:nvPr/>
        </p:nvSpPr>
        <p:spPr>
          <a:xfrm>
            <a:off x="272716" y="1473340"/>
            <a:ext cx="608824" cy="585213"/>
          </a:xfrm>
          <a:prstGeom prst="ellipse">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dirty="0"/>
          </a:p>
        </p:txBody>
      </p:sp>
      <p:sp>
        <p:nvSpPr>
          <p:cNvPr id="17" name="ZoneTexte 16">
            <a:extLst>
              <a:ext uri="{FF2B5EF4-FFF2-40B4-BE49-F238E27FC236}">
                <a16:creationId xmlns:a16="http://schemas.microsoft.com/office/drawing/2014/main" id="{9B1C5A3D-720E-4448-8C25-AA5B96942120}"/>
              </a:ext>
            </a:extLst>
          </p:cNvPr>
          <p:cNvSpPr txBox="1"/>
          <p:nvPr/>
        </p:nvSpPr>
        <p:spPr>
          <a:xfrm>
            <a:off x="381118" y="1477834"/>
            <a:ext cx="333029" cy="584775"/>
          </a:xfrm>
          <a:prstGeom prst="rect">
            <a:avLst/>
          </a:prstGeom>
          <a:noFill/>
        </p:spPr>
        <p:txBody>
          <a:bodyPr wrap="square" rtlCol="0">
            <a:spAutoFit/>
          </a:bodyPr>
          <a:lstStyle/>
          <a:p>
            <a:r>
              <a:rPr lang="fr-FR" sz="3200" b="1" dirty="0">
                <a:solidFill>
                  <a:schemeClr val="bg1"/>
                </a:solidFill>
              </a:rPr>
              <a:t>1</a:t>
            </a:r>
          </a:p>
        </p:txBody>
      </p:sp>
      <p:sp>
        <p:nvSpPr>
          <p:cNvPr id="18" name="ZoneTexte 17">
            <a:extLst>
              <a:ext uri="{FF2B5EF4-FFF2-40B4-BE49-F238E27FC236}">
                <a16:creationId xmlns:a16="http://schemas.microsoft.com/office/drawing/2014/main" id="{ECDD2BC4-33D3-4E6C-9F06-5C62198E0118}"/>
              </a:ext>
            </a:extLst>
          </p:cNvPr>
          <p:cNvSpPr txBox="1"/>
          <p:nvPr/>
        </p:nvSpPr>
        <p:spPr>
          <a:xfrm>
            <a:off x="1001832" y="1466099"/>
            <a:ext cx="2056282" cy="666977"/>
          </a:xfrm>
          <a:prstGeom prst="rect">
            <a:avLst/>
          </a:prstGeom>
          <a:noFill/>
        </p:spPr>
        <p:txBody>
          <a:bodyPr wrap="square" rtlCol="0">
            <a:spAutoFit/>
          </a:bodyPr>
          <a:lstStyle/>
          <a:p>
            <a:r>
              <a:rPr lang="fr-FR" sz="1867" dirty="0"/>
              <a:t>Découvrir la fresque de la biodiversité</a:t>
            </a:r>
          </a:p>
        </p:txBody>
      </p:sp>
      <p:sp>
        <p:nvSpPr>
          <p:cNvPr id="19" name="Ellipse 18">
            <a:extLst>
              <a:ext uri="{FF2B5EF4-FFF2-40B4-BE49-F238E27FC236}">
                <a16:creationId xmlns:a16="http://schemas.microsoft.com/office/drawing/2014/main" id="{D7308766-649B-4375-9B26-99F210142C6D}"/>
              </a:ext>
            </a:extLst>
          </p:cNvPr>
          <p:cNvSpPr/>
          <p:nvPr/>
        </p:nvSpPr>
        <p:spPr>
          <a:xfrm>
            <a:off x="3230591" y="1473340"/>
            <a:ext cx="608824" cy="585213"/>
          </a:xfrm>
          <a:prstGeom prst="ellipse">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dirty="0"/>
          </a:p>
        </p:txBody>
      </p:sp>
      <p:sp>
        <p:nvSpPr>
          <p:cNvPr id="20" name="ZoneTexte 19">
            <a:extLst>
              <a:ext uri="{FF2B5EF4-FFF2-40B4-BE49-F238E27FC236}">
                <a16:creationId xmlns:a16="http://schemas.microsoft.com/office/drawing/2014/main" id="{342DE631-6C2D-407A-A2E9-1CBB2C750EB9}"/>
              </a:ext>
            </a:extLst>
          </p:cNvPr>
          <p:cNvSpPr txBox="1"/>
          <p:nvPr/>
        </p:nvSpPr>
        <p:spPr>
          <a:xfrm>
            <a:off x="3333909" y="1477834"/>
            <a:ext cx="333029" cy="584775"/>
          </a:xfrm>
          <a:prstGeom prst="rect">
            <a:avLst/>
          </a:prstGeom>
          <a:noFill/>
        </p:spPr>
        <p:txBody>
          <a:bodyPr wrap="square" rtlCol="0">
            <a:spAutoFit/>
          </a:bodyPr>
          <a:lstStyle/>
          <a:p>
            <a:r>
              <a:rPr lang="fr-FR" sz="3200" b="1" dirty="0">
                <a:solidFill>
                  <a:schemeClr val="bg1"/>
                </a:solidFill>
              </a:rPr>
              <a:t>2</a:t>
            </a:r>
          </a:p>
        </p:txBody>
      </p:sp>
      <p:sp>
        <p:nvSpPr>
          <p:cNvPr id="21" name="ZoneTexte 20">
            <a:extLst>
              <a:ext uri="{FF2B5EF4-FFF2-40B4-BE49-F238E27FC236}">
                <a16:creationId xmlns:a16="http://schemas.microsoft.com/office/drawing/2014/main" id="{DEC1825A-17E9-4EF2-B5D1-730481ADD2A6}"/>
              </a:ext>
            </a:extLst>
          </p:cNvPr>
          <p:cNvSpPr txBox="1"/>
          <p:nvPr/>
        </p:nvSpPr>
        <p:spPr>
          <a:xfrm>
            <a:off x="6869744" y="1466099"/>
            <a:ext cx="2428797" cy="1241622"/>
          </a:xfrm>
          <a:prstGeom prst="rect">
            <a:avLst/>
          </a:prstGeom>
          <a:noFill/>
        </p:spPr>
        <p:txBody>
          <a:bodyPr wrap="square" rtlCol="0">
            <a:spAutoFit/>
          </a:bodyPr>
          <a:lstStyle>
            <a:defPPr>
              <a:defRPr lang="fr-FR"/>
            </a:defPPr>
            <a:lvl1pPr>
              <a:defRPr sz="1867"/>
            </a:lvl1pPr>
          </a:lstStyle>
          <a:p>
            <a:r>
              <a:rPr lang="fr-FR" dirty="0"/>
              <a:t>Comprendre les interactions entre les activités humaines et la biodiversité</a:t>
            </a:r>
          </a:p>
        </p:txBody>
      </p:sp>
      <p:sp>
        <p:nvSpPr>
          <p:cNvPr id="22" name="Ellipse 21">
            <a:extLst>
              <a:ext uri="{FF2B5EF4-FFF2-40B4-BE49-F238E27FC236}">
                <a16:creationId xmlns:a16="http://schemas.microsoft.com/office/drawing/2014/main" id="{998924BC-1AC3-4351-930C-0C5E9CA4F3C3}"/>
              </a:ext>
            </a:extLst>
          </p:cNvPr>
          <p:cNvSpPr/>
          <p:nvPr/>
        </p:nvSpPr>
        <p:spPr>
          <a:xfrm>
            <a:off x="6197504" y="1501831"/>
            <a:ext cx="608824" cy="585213"/>
          </a:xfrm>
          <a:prstGeom prst="ellipse">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dirty="0"/>
          </a:p>
        </p:txBody>
      </p:sp>
      <p:sp>
        <p:nvSpPr>
          <p:cNvPr id="23" name="ZoneTexte 22">
            <a:extLst>
              <a:ext uri="{FF2B5EF4-FFF2-40B4-BE49-F238E27FC236}">
                <a16:creationId xmlns:a16="http://schemas.microsoft.com/office/drawing/2014/main" id="{9B6DB6D8-C2DB-4938-BB05-C00EC7DBE85B}"/>
              </a:ext>
            </a:extLst>
          </p:cNvPr>
          <p:cNvSpPr txBox="1"/>
          <p:nvPr/>
        </p:nvSpPr>
        <p:spPr>
          <a:xfrm>
            <a:off x="6300822" y="1506325"/>
            <a:ext cx="333029" cy="584775"/>
          </a:xfrm>
          <a:prstGeom prst="rect">
            <a:avLst/>
          </a:prstGeom>
          <a:noFill/>
        </p:spPr>
        <p:txBody>
          <a:bodyPr wrap="square" rtlCol="0">
            <a:spAutoFit/>
          </a:bodyPr>
          <a:lstStyle/>
          <a:p>
            <a:r>
              <a:rPr lang="fr-FR" sz="3200" b="1" dirty="0">
                <a:solidFill>
                  <a:schemeClr val="bg1"/>
                </a:solidFill>
              </a:rPr>
              <a:t>3</a:t>
            </a:r>
          </a:p>
        </p:txBody>
      </p:sp>
      <p:sp>
        <p:nvSpPr>
          <p:cNvPr id="24" name="Ellipse 23">
            <a:extLst>
              <a:ext uri="{FF2B5EF4-FFF2-40B4-BE49-F238E27FC236}">
                <a16:creationId xmlns:a16="http://schemas.microsoft.com/office/drawing/2014/main" id="{5D0F3201-FB6B-4E42-A89E-B620ADA53496}"/>
              </a:ext>
            </a:extLst>
          </p:cNvPr>
          <p:cNvSpPr/>
          <p:nvPr/>
        </p:nvSpPr>
        <p:spPr>
          <a:xfrm>
            <a:off x="9422383" y="1529826"/>
            <a:ext cx="631615" cy="585213"/>
          </a:xfrm>
          <a:prstGeom prst="ellipse">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dirty="0"/>
          </a:p>
        </p:txBody>
      </p:sp>
      <p:sp>
        <p:nvSpPr>
          <p:cNvPr id="25" name="ZoneTexte 24">
            <a:extLst>
              <a:ext uri="{FF2B5EF4-FFF2-40B4-BE49-F238E27FC236}">
                <a16:creationId xmlns:a16="http://schemas.microsoft.com/office/drawing/2014/main" id="{5B34007D-F3A0-4ED3-A1F1-94693C1FCD87}"/>
              </a:ext>
            </a:extLst>
          </p:cNvPr>
          <p:cNvSpPr txBox="1"/>
          <p:nvPr/>
        </p:nvSpPr>
        <p:spPr>
          <a:xfrm>
            <a:off x="9525701" y="1544151"/>
            <a:ext cx="345496" cy="584775"/>
          </a:xfrm>
          <a:prstGeom prst="rect">
            <a:avLst/>
          </a:prstGeom>
          <a:noFill/>
        </p:spPr>
        <p:txBody>
          <a:bodyPr wrap="square" rtlCol="0">
            <a:spAutoFit/>
          </a:bodyPr>
          <a:lstStyle/>
          <a:p>
            <a:r>
              <a:rPr lang="fr-FR" sz="3200" b="1" dirty="0">
                <a:solidFill>
                  <a:schemeClr val="bg1"/>
                </a:solidFill>
              </a:rPr>
              <a:t>4</a:t>
            </a:r>
          </a:p>
        </p:txBody>
      </p:sp>
      <p:sp>
        <p:nvSpPr>
          <p:cNvPr id="26" name="ZoneTexte 25">
            <a:extLst>
              <a:ext uri="{FF2B5EF4-FFF2-40B4-BE49-F238E27FC236}">
                <a16:creationId xmlns:a16="http://schemas.microsoft.com/office/drawing/2014/main" id="{0FC036FF-05D8-4810-B008-82882E9E7F4C}"/>
              </a:ext>
            </a:extLst>
          </p:cNvPr>
          <p:cNvSpPr txBox="1"/>
          <p:nvPr/>
        </p:nvSpPr>
        <p:spPr>
          <a:xfrm>
            <a:off x="10098357" y="1466099"/>
            <a:ext cx="1906829" cy="666977"/>
          </a:xfrm>
          <a:prstGeom prst="rect">
            <a:avLst/>
          </a:prstGeom>
          <a:noFill/>
        </p:spPr>
        <p:txBody>
          <a:bodyPr wrap="square" rtlCol="0">
            <a:spAutoFit/>
          </a:bodyPr>
          <a:lstStyle/>
          <a:p>
            <a:pPr algn="just"/>
            <a:r>
              <a:rPr lang="fr-FR" sz="1867" dirty="0"/>
              <a:t>Définir les actions pour le PSP 2023</a:t>
            </a:r>
          </a:p>
        </p:txBody>
      </p:sp>
      <p:sp>
        <p:nvSpPr>
          <p:cNvPr id="27" name="ZoneTexte 26">
            <a:extLst>
              <a:ext uri="{FF2B5EF4-FFF2-40B4-BE49-F238E27FC236}">
                <a16:creationId xmlns:a16="http://schemas.microsoft.com/office/drawing/2014/main" id="{A5A0E801-3951-4347-A286-6CF3BF321E1D}"/>
              </a:ext>
            </a:extLst>
          </p:cNvPr>
          <p:cNvSpPr txBox="1"/>
          <p:nvPr/>
        </p:nvSpPr>
        <p:spPr>
          <a:xfrm>
            <a:off x="3961193" y="1466099"/>
            <a:ext cx="2191951" cy="954300"/>
          </a:xfrm>
          <a:prstGeom prst="rect">
            <a:avLst/>
          </a:prstGeom>
          <a:noFill/>
        </p:spPr>
        <p:txBody>
          <a:bodyPr wrap="square" rtlCol="0">
            <a:spAutoFit/>
          </a:bodyPr>
          <a:lstStyle>
            <a:defPPr>
              <a:defRPr lang="fr-FR"/>
            </a:defPPr>
            <a:lvl1pPr>
              <a:defRPr sz="1867"/>
            </a:lvl1pPr>
          </a:lstStyle>
          <a:p>
            <a:r>
              <a:rPr lang="fr-FR" dirty="0"/>
              <a:t>Découvrir le fonctionnement des écosystèmes</a:t>
            </a:r>
          </a:p>
        </p:txBody>
      </p:sp>
      <p:pic>
        <p:nvPicPr>
          <p:cNvPr id="1035" name="Picture 11" descr="Participer à la Fresque de la Biodiversité - Portail de la biodiversité en  Centre-Val de Loire">
            <a:extLst>
              <a:ext uri="{FF2B5EF4-FFF2-40B4-BE49-F238E27FC236}">
                <a16:creationId xmlns:a16="http://schemas.microsoft.com/office/drawing/2014/main" id="{D7C762A6-9D14-4622-912A-F0FC76104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761" y="3429000"/>
            <a:ext cx="4103096" cy="1962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0543CD6-2B3A-4B85-B6D9-49E9DF8C777E}"/>
              </a:ext>
            </a:extLst>
          </p:cNvPr>
          <p:cNvPicPr>
            <a:picLocks noChangeAspect="1"/>
          </p:cNvPicPr>
          <p:nvPr/>
        </p:nvPicPr>
        <p:blipFill>
          <a:blip r:embed="rId3"/>
          <a:stretch>
            <a:fillRect/>
          </a:stretch>
        </p:blipFill>
        <p:spPr>
          <a:xfrm>
            <a:off x="5320945" y="3429000"/>
            <a:ext cx="2795741" cy="1962901"/>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B448E5DE-F125-4B9D-8490-F88F137BC74B}"/>
              </a:ext>
            </a:extLst>
          </p:cNvPr>
          <p:cNvPicPr>
            <a:picLocks noChangeAspect="1"/>
          </p:cNvPicPr>
          <p:nvPr/>
        </p:nvPicPr>
        <p:blipFill>
          <a:blip r:embed="rId4"/>
          <a:stretch>
            <a:fillRect/>
          </a:stretch>
        </p:blipFill>
        <p:spPr>
          <a:xfrm>
            <a:off x="8442774" y="3429000"/>
            <a:ext cx="2568110" cy="19629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173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Image 28">
            <a:hlinkClick r:id="rId2"/>
            <a:extLst>
              <a:ext uri="{FF2B5EF4-FFF2-40B4-BE49-F238E27FC236}">
                <a16:creationId xmlns:a16="http://schemas.microsoft.com/office/drawing/2014/main" id="{5F272D2E-DC49-4364-AAE5-8F41A71CCE01}"/>
              </a:ext>
            </a:extLst>
          </p:cNvPr>
          <p:cNvPicPr>
            <a:picLocks noChangeAspect="1"/>
          </p:cNvPicPr>
          <p:nvPr/>
        </p:nvPicPr>
        <p:blipFill>
          <a:blip r:embed="rId3"/>
          <a:stretch>
            <a:fillRect/>
          </a:stretch>
        </p:blipFill>
        <p:spPr>
          <a:xfrm>
            <a:off x="1844675" y="1825625"/>
            <a:ext cx="8502650" cy="4351338"/>
          </a:xfrm>
          <a:prstGeom prst="rect">
            <a:avLst/>
          </a:prstGeom>
        </p:spPr>
      </p:pic>
      <p:sp>
        <p:nvSpPr>
          <p:cNvPr id="28" name="ZoneTexte 27">
            <a:extLst>
              <a:ext uri="{FF2B5EF4-FFF2-40B4-BE49-F238E27FC236}">
                <a16:creationId xmlns:a16="http://schemas.microsoft.com/office/drawing/2014/main" id="{E6D3B65D-C5A7-42AF-B586-3AA1D57ECCC0}"/>
              </a:ext>
            </a:extLst>
          </p:cNvPr>
          <p:cNvSpPr txBox="1"/>
          <p:nvPr/>
        </p:nvSpPr>
        <p:spPr>
          <a:xfrm>
            <a:off x="1844675" y="5307013"/>
            <a:ext cx="8502650" cy="869950"/>
          </a:xfrm>
          <a:prstGeom prst="rect">
            <a:avLst/>
          </a:prstGeom>
          <a:solidFill>
            <a:srgbClr val="000000">
              <a:alpha val="50000"/>
            </a:srgbClr>
          </a:solidFill>
          <a:ln>
            <a:noFill/>
          </a:ln>
        </p:spPr>
        <p:txBody>
          <a:bodyPr wrap="square" anchor="ctr">
            <a:noAutofit/>
          </a:bodyPr>
          <a:lstStyle/>
          <a:p>
            <a:pPr algn="ctr">
              <a:spcAft>
                <a:spcPts val="600"/>
              </a:spcAft>
            </a:pPr>
            <a:r>
              <a:rPr lang="fr-FR" sz="1300" dirty="0">
                <a:solidFill>
                  <a:srgbClr val="FFFFFF"/>
                </a:solidFill>
              </a:rPr>
              <a:t>https://vincienergies-my.sharepoint.com/:v:/g/personal/romuald_peton_vinci-energies_net/EcvA5WsxNkNHr_wsXbqHU1YB4SxK04oaiQAkyy8dDZIYQg</a:t>
            </a:r>
          </a:p>
        </p:txBody>
      </p:sp>
      <p:sp>
        <p:nvSpPr>
          <p:cNvPr id="2" name="Titre 1">
            <a:extLst>
              <a:ext uri="{FF2B5EF4-FFF2-40B4-BE49-F238E27FC236}">
                <a16:creationId xmlns:a16="http://schemas.microsoft.com/office/drawing/2014/main" id="{20867B52-EFC3-5341-8EA1-309D8A279443}"/>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Replay du </a:t>
            </a:r>
            <a:r>
              <a:rPr lang="en-US" sz="4400" kern="1200" dirty="0" err="1">
                <a:solidFill>
                  <a:schemeClr val="tx1"/>
                </a:solidFill>
                <a:latin typeface="+mj-lt"/>
                <a:ea typeface="+mj-ea"/>
                <a:cs typeface="+mj-cs"/>
              </a:rPr>
              <a:t>webinair</a:t>
            </a:r>
            <a:endParaRPr lang="en-US" sz="4400" kern="1200" dirty="0">
              <a:solidFill>
                <a:schemeClr val="tx1"/>
              </a:solidFill>
              <a:latin typeface="+mj-lt"/>
              <a:ea typeface="+mj-ea"/>
              <a:cs typeface="+mj-cs"/>
            </a:endParaRPr>
          </a:p>
        </p:txBody>
      </p:sp>
      <p:sp>
        <p:nvSpPr>
          <p:cNvPr id="5" name="Espace réservé du numéro de diapositive 4">
            <a:extLst>
              <a:ext uri="{FF2B5EF4-FFF2-40B4-BE49-F238E27FC236}">
                <a16:creationId xmlns:a16="http://schemas.microsoft.com/office/drawing/2014/main" id="{2CEC5514-5A79-1E4D-BB62-1B12287972E5}"/>
              </a:ext>
            </a:extLst>
          </p:cNvPr>
          <p:cNvSpPr>
            <a:spLocks noGrp="1"/>
          </p:cNvSpPr>
          <p:nvPr>
            <p:ph type="sldNum" sz="quarter" idx="4"/>
          </p:nvPr>
        </p:nvSpPr>
        <p:spPr>
          <a:xfrm>
            <a:off x="7770096" y="6356350"/>
            <a:ext cx="2743200" cy="365125"/>
          </a:xfrm>
        </p:spPr>
        <p:txBody>
          <a:bodyPr vert="horz" lIns="91440" tIns="45720" rIns="91440" bIns="45720" rtlCol="0" anchor="ctr">
            <a:normAutofit/>
          </a:bodyPr>
          <a:lstStyle/>
          <a:p>
            <a:pPr>
              <a:spcAft>
                <a:spcPts val="600"/>
              </a:spcAft>
            </a:pPr>
            <a:fld id="{18497875-658A-4A91-9BEE-3722DC4A4F39}" type="slidenum">
              <a:rPr lang="en-US" sz="1200" smtClean="0">
                <a:solidFill>
                  <a:schemeClr val="tx1">
                    <a:tint val="75000"/>
                  </a:schemeClr>
                </a:solidFill>
                <a:latin typeface="+mn-lt"/>
              </a:rPr>
              <a:pPr>
                <a:spcAft>
                  <a:spcPts val="600"/>
                </a:spcAft>
              </a:pPr>
              <a:t>14</a:t>
            </a:fld>
            <a:endParaRPr lang="en-US" sz="1200">
              <a:solidFill>
                <a:schemeClr val="tx1">
                  <a:tint val="75000"/>
                </a:schemeClr>
              </a:solidFill>
              <a:latin typeface="+mn-lt"/>
            </a:endParaRPr>
          </a:p>
        </p:txBody>
      </p:sp>
      <p:pic>
        <p:nvPicPr>
          <p:cNvPr id="30" name="Image 29">
            <a:extLst>
              <a:ext uri="{FF2B5EF4-FFF2-40B4-BE49-F238E27FC236}">
                <a16:creationId xmlns:a16="http://schemas.microsoft.com/office/drawing/2014/main" id="{CF4C38CD-9E90-4037-92B5-A3DAB284DECA}"/>
              </a:ext>
            </a:extLst>
          </p:cNvPr>
          <p:cNvPicPr>
            <a:picLocks noChangeAspect="1"/>
          </p:cNvPicPr>
          <p:nvPr/>
        </p:nvPicPr>
        <p:blipFill>
          <a:blip r:embed="rId4"/>
          <a:stretch>
            <a:fillRect/>
          </a:stretch>
        </p:blipFill>
        <p:spPr>
          <a:xfrm>
            <a:off x="10620375" y="6230128"/>
            <a:ext cx="1474425" cy="540000"/>
          </a:xfrm>
          <a:prstGeom prst="rect">
            <a:avLst/>
          </a:prstGeom>
        </p:spPr>
      </p:pic>
    </p:spTree>
    <p:extLst>
      <p:ext uri="{BB962C8B-B14F-4D97-AF65-F5344CB8AC3E}">
        <p14:creationId xmlns:p14="http://schemas.microsoft.com/office/powerpoint/2010/main" val="28264081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descr="Une image contenant extérieur, nuageux, volant, nuages&#10;&#10;Description générée automatiquement">
            <a:extLst>
              <a:ext uri="{FF2B5EF4-FFF2-40B4-BE49-F238E27FC236}">
                <a16:creationId xmlns:a16="http://schemas.microsoft.com/office/drawing/2014/main" id="{D7AFFB35-71DB-8D43-8808-7AF1E3B9E0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1" name="Espace réservé pour une image  10" descr="Une image contenant personne, homme, tenant, habits&#10;&#10;Description générée automatiquement">
            <a:extLst>
              <a:ext uri="{FF2B5EF4-FFF2-40B4-BE49-F238E27FC236}">
                <a16:creationId xmlns:a16="http://schemas.microsoft.com/office/drawing/2014/main" id="{7BEC39DA-88D2-4AA8-9066-C55B7B102894}"/>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r="-1055"/>
          <a:stretch/>
        </p:blipFill>
        <p:spPr>
          <a:xfrm>
            <a:off x="-812799" y="850899"/>
            <a:ext cx="4711700" cy="6007100"/>
          </a:xfrm>
        </p:spPr>
      </p:pic>
      <p:sp>
        <p:nvSpPr>
          <p:cNvPr id="7" name="Espace réservé du texte 6">
            <a:extLst>
              <a:ext uri="{FF2B5EF4-FFF2-40B4-BE49-F238E27FC236}">
                <a16:creationId xmlns:a16="http://schemas.microsoft.com/office/drawing/2014/main" id="{48201FB0-4D27-4AE8-BC63-39532699360D}"/>
              </a:ext>
            </a:extLst>
          </p:cNvPr>
          <p:cNvSpPr>
            <a:spLocks noGrp="1"/>
          </p:cNvSpPr>
          <p:nvPr>
            <p:ph type="body" sz="quarter" idx="23"/>
          </p:nvPr>
        </p:nvSpPr>
        <p:spPr>
          <a:xfrm rot="16200000" flipH="1">
            <a:off x="2667002" y="-2667000"/>
            <a:ext cx="6857999" cy="12192001"/>
          </a:xfrm>
        </p:spPr>
        <p:txBody>
          <a:bodyPr/>
          <a:lstStyle/>
          <a:p>
            <a:endParaRPr lang="fr-FR" dirty="0"/>
          </a:p>
        </p:txBody>
      </p:sp>
      <p:sp>
        <p:nvSpPr>
          <p:cNvPr id="2" name="Titre 1">
            <a:extLst>
              <a:ext uri="{FF2B5EF4-FFF2-40B4-BE49-F238E27FC236}">
                <a16:creationId xmlns:a16="http://schemas.microsoft.com/office/drawing/2014/main" id="{5BCE5385-5D76-4005-A1C1-C23960F8B12C}"/>
              </a:ext>
            </a:extLst>
          </p:cNvPr>
          <p:cNvSpPr>
            <a:spLocks noGrp="1"/>
          </p:cNvSpPr>
          <p:nvPr>
            <p:ph type="title"/>
          </p:nvPr>
        </p:nvSpPr>
        <p:spPr>
          <a:xfrm>
            <a:off x="2518048" y="3276849"/>
            <a:ext cx="7155907" cy="735193"/>
          </a:xfrm>
        </p:spPr>
        <p:txBody>
          <a:bodyPr/>
          <a:lstStyle/>
          <a:p>
            <a:r>
              <a:rPr lang="fr-FR"/>
              <a:t>Merci !</a:t>
            </a:r>
          </a:p>
        </p:txBody>
      </p:sp>
      <p:cxnSp>
        <p:nvCxnSpPr>
          <p:cNvPr id="37" name="Connecteur droit 36">
            <a:extLst>
              <a:ext uri="{FF2B5EF4-FFF2-40B4-BE49-F238E27FC236}">
                <a16:creationId xmlns:a16="http://schemas.microsoft.com/office/drawing/2014/main" id="{790B2A96-105B-4F22-B130-AABC601DE7C1}"/>
              </a:ext>
            </a:extLst>
          </p:cNvPr>
          <p:cNvCxnSpPr>
            <a:cxnSpLocks/>
          </p:cNvCxnSpPr>
          <p:nvPr/>
        </p:nvCxnSpPr>
        <p:spPr>
          <a:xfrm flipV="1">
            <a:off x="6096000" y="2347624"/>
            <a:ext cx="0" cy="605783"/>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e 18">
            <a:extLst>
              <a:ext uri="{FF2B5EF4-FFF2-40B4-BE49-F238E27FC236}">
                <a16:creationId xmlns:a16="http://schemas.microsoft.com/office/drawing/2014/main" id="{CBB16762-5756-48B1-8BB8-8B8246D79986}"/>
              </a:ext>
            </a:extLst>
          </p:cNvPr>
          <p:cNvGrpSpPr/>
          <p:nvPr/>
        </p:nvGrpSpPr>
        <p:grpSpPr>
          <a:xfrm>
            <a:off x="5431326" y="857062"/>
            <a:ext cx="1329349" cy="1329349"/>
            <a:chOff x="2743200" y="742950"/>
            <a:chExt cx="3657600" cy="3657600"/>
          </a:xfrm>
        </p:grpSpPr>
        <p:sp>
          <p:nvSpPr>
            <p:cNvPr id="20" name="Ellipse 19">
              <a:extLst>
                <a:ext uri="{FF2B5EF4-FFF2-40B4-BE49-F238E27FC236}">
                  <a16:creationId xmlns:a16="http://schemas.microsoft.com/office/drawing/2014/main" id="{A7F64F36-90A6-4EF7-A816-DCDA36A91B6A}"/>
                </a:ext>
              </a:extLst>
            </p:cNvPr>
            <p:cNvSpPr/>
            <p:nvPr/>
          </p:nvSpPr>
          <p:spPr>
            <a:xfrm>
              <a:off x="2774888" y="774071"/>
              <a:ext cx="3585172" cy="35851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Vinci Sans Light" panose="02000000000000000000" pitchFamily="2" charset="77"/>
              </a:endParaRPr>
            </a:p>
          </p:txBody>
        </p:sp>
        <p:pic>
          <p:nvPicPr>
            <p:cNvPr id="21" name="Graphique 20">
              <a:extLst>
                <a:ext uri="{FF2B5EF4-FFF2-40B4-BE49-F238E27FC236}">
                  <a16:creationId xmlns:a16="http://schemas.microsoft.com/office/drawing/2014/main" id="{72F6EEAE-8CC0-4537-8347-995B9F4E14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43200" y="742950"/>
              <a:ext cx="3657600" cy="3657600"/>
            </a:xfrm>
            <a:prstGeom prst="rect">
              <a:avLst/>
            </a:prstGeom>
          </p:spPr>
        </p:pic>
      </p:grpSp>
      <p:cxnSp>
        <p:nvCxnSpPr>
          <p:cNvPr id="29" name="Connecteur droit 28">
            <a:extLst>
              <a:ext uri="{FF2B5EF4-FFF2-40B4-BE49-F238E27FC236}">
                <a16:creationId xmlns:a16="http://schemas.microsoft.com/office/drawing/2014/main" id="{8D98ABCC-220C-4D2F-8B1B-3EBAE66109BD}"/>
              </a:ext>
            </a:extLst>
          </p:cNvPr>
          <p:cNvCxnSpPr>
            <a:cxnSpLocks/>
          </p:cNvCxnSpPr>
          <p:nvPr/>
        </p:nvCxnSpPr>
        <p:spPr>
          <a:xfrm flipH="1" flipV="1">
            <a:off x="6096000" y="4298731"/>
            <a:ext cx="5126" cy="113850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0414263-8CDC-D944-88EB-C68321AD57EF}"/>
              </a:ext>
            </a:extLst>
          </p:cNvPr>
          <p:cNvSpPr/>
          <p:nvPr/>
        </p:nvSpPr>
        <p:spPr>
          <a:xfrm>
            <a:off x="5934417" y="3182780"/>
            <a:ext cx="255198" cy="461665"/>
          </a:xfrm>
          <a:prstGeom prst="rect">
            <a:avLst/>
          </a:prstGeom>
        </p:spPr>
        <p:txBody>
          <a:bodyPr wrap="none">
            <a:spAutoFit/>
          </a:bodyPr>
          <a:lstStyle/>
          <a:p>
            <a:pPr defTabSz="1219170"/>
            <a:r>
              <a:rPr lang="fr-FR" sz="2400">
                <a:solidFill>
                  <a:srgbClr val="000000"/>
                </a:solidFill>
                <a:latin typeface="Vinci Sans Light" panose="02000000000000000000" pitchFamily="2" charset="77"/>
              </a:rPr>
              <a:t> </a:t>
            </a:r>
            <a:endParaRPr lang="fr-FR" sz="2400">
              <a:solidFill>
                <a:srgbClr val="223870"/>
              </a:solidFill>
              <a:latin typeface="Vinci Sans Light" panose="02000000000000000000" pitchFamily="2" charset="77"/>
            </a:endParaRPr>
          </a:p>
        </p:txBody>
      </p:sp>
      <p:sp>
        <p:nvSpPr>
          <p:cNvPr id="5" name="Rectangle 4">
            <a:extLst>
              <a:ext uri="{FF2B5EF4-FFF2-40B4-BE49-F238E27FC236}">
                <a16:creationId xmlns:a16="http://schemas.microsoft.com/office/drawing/2014/main" id="{63380F7D-EB9C-CA45-A8D4-CC005DAB3DE9}"/>
              </a:ext>
            </a:extLst>
          </p:cNvPr>
          <p:cNvSpPr/>
          <p:nvPr/>
        </p:nvSpPr>
        <p:spPr>
          <a:xfrm>
            <a:off x="5934417" y="3182780"/>
            <a:ext cx="255198" cy="461665"/>
          </a:xfrm>
          <a:prstGeom prst="rect">
            <a:avLst/>
          </a:prstGeom>
        </p:spPr>
        <p:txBody>
          <a:bodyPr wrap="none">
            <a:spAutoFit/>
          </a:bodyPr>
          <a:lstStyle/>
          <a:p>
            <a:pPr defTabSz="1219170"/>
            <a:r>
              <a:rPr lang="fr-FR" sz="2400">
                <a:solidFill>
                  <a:srgbClr val="000000"/>
                </a:solidFill>
                <a:latin typeface="Vinci Sans Light" panose="02000000000000000000" pitchFamily="2" charset="77"/>
              </a:rPr>
              <a:t> </a:t>
            </a:r>
            <a:endParaRPr lang="fr-FR" sz="2400">
              <a:solidFill>
                <a:srgbClr val="223870"/>
              </a:solidFill>
              <a:latin typeface="Vinci Sans Light" panose="02000000000000000000" pitchFamily="2" charset="77"/>
            </a:endParaRPr>
          </a:p>
        </p:txBody>
      </p:sp>
      <p:sp>
        <p:nvSpPr>
          <p:cNvPr id="8" name="Rectangle 7">
            <a:extLst>
              <a:ext uri="{FF2B5EF4-FFF2-40B4-BE49-F238E27FC236}">
                <a16:creationId xmlns:a16="http://schemas.microsoft.com/office/drawing/2014/main" id="{91FFBAD9-85D9-C54D-A174-7BFE4AD4E1EA}"/>
              </a:ext>
            </a:extLst>
          </p:cNvPr>
          <p:cNvSpPr/>
          <p:nvPr/>
        </p:nvSpPr>
        <p:spPr>
          <a:xfrm>
            <a:off x="5934417" y="3182780"/>
            <a:ext cx="255198" cy="461665"/>
          </a:xfrm>
          <a:prstGeom prst="rect">
            <a:avLst/>
          </a:prstGeom>
        </p:spPr>
        <p:txBody>
          <a:bodyPr wrap="none">
            <a:spAutoFit/>
          </a:bodyPr>
          <a:lstStyle/>
          <a:p>
            <a:pPr defTabSz="1219170"/>
            <a:r>
              <a:rPr lang="fr-FR" sz="2400">
                <a:solidFill>
                  <a:srgbClr val="000000"/>
                </a:solidFill>
                <a:latin typeface="Vinci Sans Light" panose="02000000000000000000" pitchFamily="2" charset="77"/>
              </a:rPr>
              <a:t> </a:t>
            </a:r>
            <a:endParaRPr lang="fr-FR" sz="2400">
              <a:solidFill>
                <a:srgbClr val="223870"/>
              </a:solidFill>
              <a:latin typeface="Vinci Sans Light" panose="02000000000000000000" pitchFamily="2" charset="77"/>
            </a:endParaRPr>
          </a:p>
        </p:txBody>
      </p:sp>
      <p:sp>
        <p:nvSpPr>
          <p:cNvPr id="9" name="Rectangle 8">
            <a:extLst>
              <a:ext uri="{FF2B5EF4-FFF2-40B4-BE49-F238E27FC236}">
                <a16:creationId xmlns:a16="http://schemas.microsoft.com/office/drawing/2014/main" id="{51DB6D5B-64A4-AF45-89FC-39E4E3307D25}"/>
              </a:ext>
            </a:extLst>
          </p:cNvPr>
          <p:cNvSpPr/>
          <p:nvPr/>
        </p:nvSpPr>
        <p:spPr>
          <a:xfrm>
            <a:off x="5934417" y="3182780"/>
            <a:ext cx="255198" cy="461665"/>
          </a:xfrm>
          <a:prstGeom prst="rect">
            <a:avLst/>
          </a:prstGeom>
        </p:spPr>
        <p:txBody>
          <a:bodyPr wrap="none">
            <a:spAutoFit/>
          </a:bodyPr>
          <a:lstStyle/>
          <a:p>
            <a:pPr defTabSz="1219170"/>
            <a:r>
              <a:rPr lang="fr-FR" sz="2400">
                <a:solidFill>
                  <a:srgbClr val="000000"/>
                </a:solidFill>
                <a:latin typeface="Vinci Sans Light" panose="02000000000000000000" pitchFamily="2" charset="77"/>
              </a:rPr>
              <a:t> </a:t>
            </a:r>
            <a:endParaRPr lang="fr-FR" sz="2400">
              <a:solidFill>
                <a:srgbClr val="223870"/>
              </a:solidFill>
              <a:latin typeface="Vinci Sans Light" panose="02000000000000000000" pitchFamily="2" charset="77"/>
            </a:endParaRPr>
          </a:p>
        </p:txBody>
      </p:sp>
      <p:pic>
        <p:nvPicPr>
          <p:cNvPr id="26" name="Image 25">
            <a:extLst>
              <a:ext uri="{FF2B5EF4-FFF2-40B4-BE49-F238E27FC236}">
                <a16:creationId xmlns:a16="http://schemas.microsoft.com/office/drawing/2014/main" id="{2DE1EB4C-1AF4-4CC6-9DB2-468AD4FC1D9E}"/>
              </a:ext>
            </a:extLst>
          </p:cNvPr>
          <p:cNvPicPr>
            <a:picLocks noChangeAspect="1"/>
          </p:cNvPicPr>
          <p:nvPr/>
        </p:nvPicPr>
        <p:blipFill>
          <a:blip r:embed="rId7"/>
          <a:stretch>
            <a:fillRect/>
          </a:stretch>
        </p:blipFill>
        <p:spPr>
          <a:xfrm>
            <a:off x="4740461" y="5506335"/>
            <a:ext cx="2721331" cy="996673"/>
          </a:xfrm>
          <a:prstGeom prst="rect">
            <a:avLst/>
          </a:prstGeom>
        </p:spPr>
      </p:pic>
    </p:spTree>
    <p:extLst>
      <p:ext uri="{BB962C8B-B14F-4D97-AF65-F5344CB8AC3E}">
        <p14:creationId xmlns:p14="http://schemas.microsoft.com/office/powerpoint/2010/main" val="1933780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7BF4F63-4F99-E245-8882-E2661704020D}"/>
              </a:ext>
            </a:extLst>
          </p:cNvPr>
          <p:cNvSpPr>
            <a:spLocks noGrp="1"/>
          </p:cNvSpPr>
          <p:nvPr>
            <p:ph type="body" sz="quarter" idx="11"/>
          </p:nvPr>
        </p:nvSpPr>
        <p:spPr/>
        <p:txBody>
          <a:bodyPr/>
          <a:lstStyle/>
          <a:p>
            <a:endParaRPr lang="fr-FR"/>
          </a:p>
        </p:txBody>
      </p:sp>
      <p:sp>
        <p:nvSpPr>
          <p:cNvPr id="3" name="Espace réservé du texte 2">
            <a:extLst>
              <a:ext uri="{FF2B5EF4-FFF2-40B4-BE49-F238E27FC236}">
                <a16:creationId xmlns:a16="http://schemas.microsoft.com/office/drawing/2014/main" id="{FB37F7EF-D2D9-FF43-A045-C2EEDC31BBEB}"/>
              </a:ext>
            </a:extLst>
          </p:cNvPr>
          <p:cNvSpPr>
            <a:spLocks noGrp="1"/>
          </p:cNvSpPr>
          <p:nvPr>
            <p:ph type="body" sz="quarter" idx="12"/>
          </p:nvPr>
        </p:nvSpPr>
        <p:spPr>
          <a:xfrm>
            <a:off x="1464257" y="3736256"/>
            <a:ext cx="2547418" cy="1508105"/>
          </a:xfrm>
        </p:spPr>
        <p:txBody>
          <a:bodyPr vert="horz" wrap="square" lIns="0" tIns="0" rIns="0" bIns="0" rtlCol="0" anchor="t">
            <a:spAutoFit/>
          </a:bodyPr>
          <a:lstStyle/>
          <a:p>
            <a:r>
              <a:rPr lang="fr-FR" sz="1600" dirty="0">
                <a:latin typeface="Vinci Sans Light"/>
              </a:rPr>
              <a:t>Le 22 septembre sera l’occasion, pour chaque entreprise , de faire le point sur ses avancées par rapport aux objectifs fixés, et de voir comment chacun prend sa part pour les atteindre.</a:t>
            </a:r>
          </a:p>
        </p:txBody>
      </p:sp>
      <p:sp>
        <p:nvSpPr>
          <p:cNvPr id="4" name="Espace réservé du texte 3">
            <a:extLst>
              <a:ext uri="{FF2B5EF4-FFF2-40B4-BE49-F238E27FC236}">
                <a16:creationId xmlns:a16="http://schemas.microsoft.com/office/drawing/2014/main" id="{E54BA1B9-A64C-D944-A250-ABF67885A155}"/>
              </a:ext>
            </a:extLst>
          </p:cNvPr>
          <p:cNvSpPr>
            <a:spLocks noGrp="1"/>
          </p:cNvSpPr>
          <p:nvPr>
            <p:ph type="body" sz="quarter" idx="13"/>
          </p:nvPr>
        </p:nvSpPr>
        <p:spPr/>
        <p:txBody>
          <a:bodyPr/>
          <a:lstStyle/>
          <a:p>
            <a:endParaRPr lang="fr-FR" dirty="0"/>
          </a:p>
        </p:txBody>
      </p:sp>
      <p:sp>
        <p:nvSpPr>
          <p:cNvPr id="5" name="Espace réservé du texte 4">
            <a:extLst>
              <a:ext uri="{FF2B5EF4-FFF2-40B4-BE49-F238E27FC236}">
                <a16:creationId xmlns:a16="http://schemas.microsoft.com/office/drawing/2014/main" id="{9742D1AF-0287-1741-AE35-59643B95ED8E}"/>
              </a:ext>
            </a:extLst>
          </p:cNvPr>
          <p:cNvSpPr>
            <a:spLocks noGrp="1"/>
          </p:cNvSpPr>
          <p:nvPr>
            <p:ph type="body" sz="quarter" idx="14"/>
          </p:nvPr>
        </p:nvSpPr>
        <p:spPr>
          <a:xfrm>
            <a:off x="4866996" y="3736256"/>
            <a:ext cx="2600604" cy="1723549"/>
          </a:xfrm>
        </p:spPr>
        <p:txBody>
          <a:bodyPr vert="horz" wrap="square" lIns="0" tIns="0" rIns="0" bIns="0" rtlCol="0" anchor="t">
            <a:spAutoFit/>
          </a:bodyPr>
          <a:lstStyle/>
          <a:p>
            <a:r>
              <a:rPr lang="fr-FR" sz="1600" dirty="0">
                <a:latin typeface="Vinci Sans Light"/>
              </a:rPr>
              <a:t>Avant tout un événement local. De nombreux outils, développés ces derniers mois, qui permettront d’organiser ce moment selon le niveau d’appropriation de chaque entreprise.</a:t>
            </a:r>
          </a:p>
        </p:txBody>
      </p:sp>
      <p:sp>
        <p:nvSpPr>
          <p:cNvPr id="6" name="Espace réservé du texte 5">
            <a:extLst>
              <a:ext uri="{FF2B5EF4-FFF2-40B4-BE49-F238E27FC236}">
                <a16:creationId xmlns:a16="http://schemas.microsoft.com/office/drawing/2014/main" id="{90FA27D9-B7BE-704D-B32B-977B0AD20CE8}"/>
              </a:ext>
            </a:extLst>
          </p:cNvPr>
          <p:cNvSpPr>
            <a:spLocks noGrp="1"/>
          </p:cNvSpPr>
          <p:nvPr>
            <p:ph type="body" sz="quarter" idx="15"/>
          </p:nvPr>
        </p:nvSpPr>
        <p:spPr/>
        <p:txBody>
          <a:bodyPr/>
          <a:lstStyle/>
          <a:p>
            <a:endParaRPr lang="fr-FR"/>
          </a:p>
        </p:txBody>
      </p:sp>
      <p:sp>
        <p:nvSpPr>
          <p:cNvPr id="7" name="Espace réservé du texte 6">
            <a:extLst>
              <a:ext uri="{FF2B5EF4-FFF2-40B4-BE49-F238E27FC236}">
                <a16:creationId xmlns:a16="http://schemas.microsoft.com/office/drawing/2014/main" id="{73B499FB-1CFC-1144-848C-DEBF227BCE53}"/>
              </a:ext>
            </a:extLst>
          </p:cNvPr>
          <p:cNvSpPr>
            <a:spLocks noGrp="1"/>
          </p:cNvSpPr>
          <p:nvPr>
            <p:ph type="body" sz="quarter" idx="16"/>
          </p:nvPr>
        </p:nvSpPr>
        <p:spPr>
          <a:xfrm>
            <a:off x="8255960" y="3736256"/>
            <a:ext cx="2464075" cy="1723549"/>
          </a:xfrm>
        </p:spPr>
        <p:txBody>
          <a:bodyPr vert="horz" wrap="square" lIns="0" tIns="0" rIns="0" bIns="0" rtlCol="0" anchor="t">
            <a:spAutoFit/>
          </a:bodyPr>
          <a:lstStyle/>
          <a:p>
            <a:r>
              <a:rPr lang="fr-FR" sz="1600" dirty="0">
                <a:latin typeface="Vinci Sans Light"/>
              </a:rPr>
              <a:t>L’environnement fait aujourd’hui partie intégrante des PSP de nos entreprises. Le fait que cette journée ait lieu en septembre doit permettre de renforcer notre dynamique, dans tous les périmètres.</a:t>
            </a:r>
          </a:p>
        </p:txBody>
      </p:sp>
      <p:sp>
        <p:nvSpPr>
          <p:cNvPr id="8" name="Espace réservé du texte 7">
            <a:extLst>
              <a:ext uri="{FF2B5EF4-FFF2-40B4-BE49-F238E27FC236}">
                <a16:creationId xmlns:a16="http://schemas.microsoft.com/office/drawing/2014/main" id="{E613C5DA-F766-D943-95ED-1C34700D374E}"/>
              </a:ext>
            </a:extLst>
          </p:cNvPr>
          <p:cNvSpPr>
            <a:spLocks noGrp="1"/>
          </p:cNvSpPr>
          <p:nvPr>
            <p:ph type="body" sz="quarter" idx="17"/>
          </p:nvPr>
        </p:nvSpPr>
        <p:spPr>
          <a:xfrm>
            <a:off x="1464257" y="2833910"/>
            <a:ext cx="2464075" cy="609398"/>
          </a:xfrm>
        </p:spPr>
        <p:txBody>
          <a:bodyPr/>
          <a:lstStyle/>
          <a:p>
            <a:r>
              <a:rPr lang="fr-FR" dirty="0"/>
              <a:t>…incarnée par les entreprises</a:t>
            </a:r>
          </a:p>
        </p:txBody>
      </p:sp>
      <p:sp>
        <p:nvSpPr>
          <p:cNvPr id="9" name="Espace réservé du texte 8">
            <a:extLst>
              <a:ext uri="{FF2B5EF4-FFF2-40B4-BE49-F238E27FC236}">
                <a16:creationId xmlns:a16="http://schemas.microsoft.com/office/drawing/2014/main" id="{FF1813EB-33E0-D04B-97CD-54A796CDD5FE}"/>
              </a:ext>
            </a:extLst>
          </p:cNvPr>
          <p:cNvSpPr>
            <a:spLocks noGrp="1"/>
          </p:cNvSpPr>
          <p:nvPr>
            <p:ph type="body" sz="quarter" idx="18"/>
          </p:nvPr>
        </p:nvSpPr>
        <p:spPr>
          <a:xfrm>
            <a:off x="4866996" y="2833910"/>
            <a:ext cx="2464075" cy="609398"/>
          </a:xfrm>
        </p:spPr>
        <p:txBody>
          <a:bodyPr/>
          <a:lstStyle/>
          <a:p>
            <a:r>
              <a:rPr lang="fr-FR"/>
              <a:t>…au plus proche du terrain</a:t>
            </a:r>
          </a:p>
        </p:txBody>
      </p:sp>
      <p:sp>
        <p:nvSpPr>
          <p:cNvPr id="10" name="Espace réservé du texte 9">
            <a:extLst>
              <a:ext uri="{FF2B5EF4-FFF2-40B4-BE49-F238E27FC236}">
                <a16:creationId xmlns:a16="http://schemas.microsoft.com/office/drawing/2014/main" id="{90DBAE75-A072-0E4E-BD1E-34DB390C994B}"/>
              </a:ext>
            </a:extLst>
          </p:cNvPr>
          <p:cNvSpPr>
            <a:spLocks noGrp="1"/>
          </p:cNvSpPr>
          <p:nvPr>
            <p:ph type="body" sz="quarter" idx="19"/>
          </p:nvPr>
        </p:nvSpPr>
        <p:spPr>
          <a:xfrm>
            <a:off x="8255960" y="2833910"/>
            <a:ext cx="2464075" cy="609398"/>
          </a:xfrm>
        </p:spPr>
        <p:txBody>
          <a:bodyPr/>
          <a:lstStyle/>
          <a:p>
            <a:r>
              <a:rPr lang="fr-FR"/>
              <a:t>…pour préparer la suite</a:t>
            </a:r>
          </a:p>
        </p:txBody>
      </p:sp>
      <p:sp>
        <p:nvSpPr>
          <p:cNvPr id="11" name="Titre 10">
            <a:extLst>
              <a:ext uri="{FF2B5EF4-FFF2-40B4-BE49-F238E27FC236}">
                <a16:creationId xmlns:a16="http://schemas.microsoft.com/office/drawing/2014/main" id="{CB9E90D9-E2E0-2545-BB68-91788105F8B5}"/>
              </a:ext>
            </a:extLst>
          </p:cNvPr>
          <p:cNvSpPr>
            <a:spLocks noGrp="1"/>
          </p:cNvSpPr>
          <p:nvPr>
            <p:ph type="title"/>
          </p:nvPr>
        </p:nvSpPr>
        <p:spPr>
          <a:xfrm>
            <a:off x="838199" y="477080"/>
            <a:ext cx="9274629" cy="720917"/>
          </a:xfrm>
        </p:spPr>
        <p:txBody>
          <a:bodyPr/>
          <a:lstStyle/>
          <a:p>
            <a:r>
              <a:rPr lang="fr-FR" dirty="0"/>
              <a:t>La Journée de l’Environnement 2022</a:t>
            </a:r>
          </a:p>
        </p:txBody>
      </p:sp>
      <p:sp>
        <p:nvSpPr>
          <p:cNvPr id="13" name="Espace réservé du numéro de diapositive 12">
            <a:extLst>
              <a:ext uri="{FF2B5EF4-FFF2-40B4-BE49-F238E27FC236}">
                <a16:creationId xmlns:a16="http://schemas.microsoft.com/office/drawing/2014/main" id="{45D09DD1-917D-D54F-9792-5D555F59062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497875-658A-4A91-9BEE-3722DC4A4F39}" type="slidenum">
              <a:rPr kumimoji="0" lang="fr-FR" sz="1400" b="0" i="0" u="none" strike="noStrike" kern="1200" cap="none" spc="0" normalizeH="0" baseline="0" noProof="0" smtClean="0">
                <a:ln>
                  <a:noFill/>
                </a:ln>
                <a:solidFill>
                  <a:srgbClr val="223870">
                    <a:alpha val="50000"/>
                  </a:srgbClr>
                </a:solidFill>
                <a:effectLst/>
                <a:uLnTx/>
                <a:uFillTx/>
                <a:latin typeface="Vinci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400" b="0" i="0" u="none" strike="noStrike" kern="1200" cap="none" spc="0" normalizeH="0" baseline="0" noProof="0">
              <a:ln>
                <a:noFill/>
              </a:ln>
              <a:solidFill>
                <a:srgbClr val="223870">
                  <a:alpha val="50000"/>
                </a:srgbClr>
              </a:solidFill>
              <a:effectLst/>
              <a:uLnTx/>
              <a:uFillTx/>
              <a:latin typeface="Vinci Sans" panose="02000000000000000000" pitchFamily="2" charset="77"/>
              <a:ea typeface="+mn-ea"/>
              <a:cs typeface="+mn-cs"/>
            </a:endParaRPr>
          </a:p>
        </p:txBody>
      </p:sp>
    </p:spTree>
    <p:extLst>
      <p:ext uri="{BB962C8B-B14F-4D97-AF65-F5344CB8AC3E}">
        <p14:creationId xmlns:p14="http://schemas.microsoft.com/office/powerpoint/2010/main" val="54167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7BF4F63-4F99-E245-8882-E2661704020D}"/>
              </a:ext>
            </a:extLst>
          </p:cNvPr>
          <p:cNvSpPr>
            <a:spLocks noGrp="1"/>
          </p:cNvSpPr>
          <p:nvPr>
            <p:ph type="body" sz="quarter" idx="11"/>
          </p:nvPr>
        </p:nvSpPr>
        <p:spPr>
          <a:xfrm>
            <a:off x="1188731" y="2163094"/>
            <a:ext cx="6990629" cy="3493728"/>
          </a:xfrm>
        </p:spPr>
        <p:txBody>
          <a:bodyPr/>
          <a:lstStyle/>
          <a:p>
            <a:endParaRPr lang="fr-FR" dirty="0"/>
          </a:p>
        </p:txBody>
      </p:sp>
      <p:sp>
        <p:nvSpPr>
          <p:cNvPr id="3" name="Espace réservé du texte 2">
            <a:extLst>
              <a:ext uri="{FF2B5EF4-FFF2-40B4-BE49-F238E27FC236}">
                <a16:creationId xmlns:a16="http://schemas.microsoft.com/office/drawing/2014/main" id="{FB37F7EF-D2D9-FF43-A045-C2EEDC31BBEB}"/>
              </a:ext>
            </a:extLst>
          </p:cNvPr>
          <p:cNvSpPr>
            <a:spLocks noGrp="1"/>
          </p:cNvSpPr>
          <p:nvPr>
            <p:ph type="body" sz="quarter" idx="12"/>
          </p:nvPr>
        </p:nvSpPr>
        <p:spPr>
          <a:xfrm>
            <a:off x="1464257" y="3578941"/>
            <a:ext cx="6609969" cy="1938992"/>
          </a:xfrm>
        </p:spPr>
        <p:txBody>
          <a:bodyPr vert="horz" wrap="square" lIns="0" tIns="0" rIns="0" bIns="0" rtlCol="0" anchor="t">
            <a:spAutoFit/>
          </a:bodyPr>
          <a:lstStyle/>
          <a:p>
            <a:pPr marL="342900" lvl="0" indent="-342900">
              <a:buFont typeface="Symbol" panose="05050102010706020507" pitchFamily="18" charset="2"/>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Un évènement à la main de chaque entreprise / division.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Pour aider les chefs d’entreprise à organiser cette journée, un référencement sur </a:t>
            </a:r>
            <a:r>
              <a:rPr lang="fr-FR" sz="1800" dirty="0" err="1">
                <a:effectLst/>
                <a:latin typeface="Calibri" panose="020F0502020204030204" pitchFamily="34" charset="0"/>
                <a:ea typeface="Times New Roman" panose="02020603050405020304" pitchFamily="18" charset="0"/>
                <a:cs typeface="Times New Roman" panose="02020603050405020304" pitchFamily="18" charset="0"/>
              </a:rPr>
              <a:t>my</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fr-FR" sz="1800" dirty="0" err="1">
                <a:effectLst/>
                <a:latin typeface="Calibri" panose="020F0502020204030204" pitchFamily="34" charset="0"/>
                <a:ea typeface="Times New Roman" panose="02020603050405020304" pitchFamily="18" charset="0"/>
                <a:cs typeface="Times New Roman" panose="02020603050405020304" pitchFamily="18" charset="0"/>
              </a:rPr>
              <a:t>view</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en un seul endroit, de tous les outils d’acculturation, etc…..déjà existants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Et, au niveau de VE, une émission live de 1 h, diffusée à 9h00.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600" dirty="0">
              <a:latin typeface="Vinci Sans Light"/>
            </a:endParaRPr>
          </a:p>
        </p:txBody>
      </p:sp>
      <p:sp>
        <p:nvSpPr>
          <p:cNvPr id="8" name="Espace réservé du texte 7">
            <a:extLst>
              <a:ext uri="{FF2B5EF4-FFF2-40B4-BE49-F238E27FC236}">
                <a16:creationId xmlns:a16="http://schemas.microsoft.com/office/drawing/2014/main" id="{E613C5DA-F766-D943-95ED-1C34700D374E}"/>
              </a:ext>
            </a:extLst>
          </p:cNvPr>
          <p:cNvSpPr>
            <a:spLocks noGrp="1"/>
          </p:cNvSpPr>
          <p:nvPr>
            <p:ph type="body" sz="quarter" idx="17"/>
          </p:nvPr>
        </p:nvSpPr>
        <p:spPr>
          <a:xfrm>
            <a:off x="1464257" y="2676595"/>
            <a:ext cx="2464075" cy="609398"/>
          </a:xfrm>
        </p:spPr>
        <p:txBody>
          <a:bodyPr/>
          <a:lstStyle/>
          <a:p>
            <a:r>
              <a:rPr lang="fr-FR" dirty="0"/>
              <a:t>…incarnée par les entreprises</a:t>
            </a:r>
          </a:p>
        </p:txBody>
      </p:sp>
      <p:sp>
        <p:nvSpPr>
          <p:cNvPr id="11" name="Titre 10">
            <a:extLst>
              <a:ext uri="{FF2B5EF4-FFF2-40B4-BE49-F238E27FC236}">
                <a16:creationId xmlns:a16="http://schemas.microsoft.com/office/drawing/2014/main" id="{CB9E90D9-E2E0-2545-BB68-91788105F8B5}"/>
              </a:ext>
            </a:extLst>
          </p:cNvPr>
          <p:cNvSpPr>
            <a:spLocks noGrp="1"/>
          </p:cNvSpPr>
          <p:nvPr>
            <p:ph type="title"/>
          </p:nvPr>
        </p:nvSpPr>
        <p:spPr>
          <a:xfrm>
            <a:off x="838199" y="477080"/>
            <a:ext cx="9274629" cy="720917"/>
          </a:xfrm>
        </p:spPr>
        <p:txBody>
          <a:bodyPr/>
          <a:lstStyle/>
          <a:p>
            <a:r>
              <a:rPr lang="fr-FR" dirty="0"/>
              <a:t>La Journée de l’Environnement 2022</a:t>
            </a:r>
          </a:p>
        </p:txBody>
      </p:sp>
      <p:sp>
        <p:nvSpPr>
          <p:cNvPr id="13" name="Espace réservé du numéro de diapositive 12">
            <a:extLst>
              <a:ext uri="{FF2B5EF4-FFF2-40B4-BE49-F238E27FC236}">
                <a16:creationId xmlns:a16="http://schemas.microsoft.com/office/drawing/2014/main" id="{45D09DD1-917D-D54F-9792-5D555F59062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497875-658A-4A91-9BEE-3722DC4A4F39}" type="slidenum">
              <a:rPr kumimoji="0" lang="fr-FR" sz="1400" b="0" i="0" u="none" strike="noStrike" kern="1200" cap="none" spc="0" normalizeH="0" baseline="0" noProof="0" smtClean="0">
                <a:ln>
                  <a:noFill/>
                </a:ln>
                <a:solidFill>
                  <a:srgbClr val="223870">
                    <a:alpha val="50000"/>
                  </a:srgbClr>
                </a:solidFill>
                <a:effectLst/>
                <a:uLnTx/>
                <a:uFillTx/>
                <a:latin typeface="Vinci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400" b="0" i="0" u="none" strike="noStrike" kern="1200" cap="none" spc="0" normalizeH="0" baseline="0" noProof="0">
              <a:ln>
                <a:noFill/>
              </a:ln>
              <a:solidFill>
                <a:srgbClr val="223870">
                  <a:alpha val="50000"/>
                </a:srgbClr>
              </a:solidFill>
              <a:effectLst/>
              <a:uLnTx/>
              <a:uFillTx/>
              <a:latin typeface="Vinci Sans" panose="02000000000000000000" pitchFamily="2" charset="77"/>
              <a:ea typeface="+mn-ea"/>
              <a:cs typeface="+mn-cs"/>
            </a:endParaRPr>
          </a:p>
        </p:txBody>
      </p:sp>
      <p:sp>
        <p:nvSpPr>
          <p:cNvPr id="21" name="Espace réservé du texte 3">
            <a:extLst>
              <a:ext uri="{FF2B5EF4-FFF2-40B4-BE49-F238E27FC236}">
                <a16:creationId xmlns:a16="http://schemas.microsoft.com/office/drawing/2014/main" id="{60C29BB0-9A62-4948-814D-AEF717041DCB}"/>
              </a:ext>
            </a:extLst>
          </p:cNvPr>
          <p:cNvSpPr>
            <a:spLocks noGrp="1"/>
          </p:cNvSpPr>
          <p:nvPr>
            <p:ph type="body" sz="quarter" idx="13"/>
          </p:nvPr>
        </p:nvSpPr>
        <p:spPr>
          <a:xfrm>
            <a:off x="8487231" y="2163094"/>
            <a:ext cx="3047473" cy="3493728"/>
          </a:xfrm>
        </p:spPr>
        <p:txBody>
          <a:bodyPr/>
          <a:lstStyle/>
          <a:p>
            <a:endParaRPr lang="fr-FR" dirty="0"/>
          </a:p>
        </p:txBody>
      </p:sp>
      <p:sp>
        <p:nvSpPr>
          <p:cNvPr id="23" name="Espace réservé du texte 8">
            <a:extLst>
              <a:ext uri="{FF2B5EF4-FFF2-40B4-BE49-F238E27FC236}">
                <a16:creationId xmlns:a16="http://schemas.microsoft.com/office/drawing/2014/main" id="{6AA3B0FB-DCCA-46B4-B9D1-C61CEED72164}"/>
              </a:ext>
            </a:extLst>
          </p:cNvPr>
          <p:cNvSpPr txBox="1">
            <a:spLocks/>
          </p:cNvSpPr>
          <p:nvPr/>
        </p:nvSpPr>
        <p:spPr>
          <a:xfrm>
            <a:off x="8762758" y="2676595"/>
            <a:ext cx="2464075" cy="313932"/>
          </a:xfrm>
          <a:prstGeom prst="rect">
            <a:avLst/>
          </a:prstGeom>
        </p:spPr>
        <p:txBody>
          <a:bodyPr vert="horz" wrap="square" lIns="0" tIns="0" rIns="0" bIns="0" rtlCol="0">
            <a:spAutoFit/>
          </a:bodyPr>
          <a:lstStyle>
            <a:lvl1pPr marL="0" indent="0" algn="l" defTabSz="914354" rtl="0" eaLnBrk="1" latinLnBrk="0" hangingPunct="1">
              <a:lnSpc>
                <a:spcPct val="80000"/>
              </a:lnSpc>
              <a:spcBef>
                <a:spcPts val="0"/>
              </a:spcBef>
              <a:spcAft>
                <a:spcPts val="800"/>
              </a:spcAft>
              <a:buFont typeface="Arial" panose="020B0604020202020204" pitchFamily="34" charset="0"/>
              <a:buNone/>
              <a:defRPr lang="fr-FR" sz="2400" b="1" i="0" kern="1200">
                <a:solidFill>
                  <a:schemeClr val="tx1"/>
                </a:solidFill>
                <a:latin typeface="Vinci Serif Black" panose="02000000000000000000" pitchFamily="2" charset="77"/>
                <a:ea typeface="+mn-ea"/>
                <a:cs typeface="+mn-cs"/>
              </a:defRPr>
            </a:lvl1pPr>
            <a:lvl2pPr marL="0" indent="0" algn="l" defTabSz="914354" rtl="0" eaLnBrk="1" latinLnBrk="0" hangingPunct="1">
              <a:lnSpc>
                <a:spcPct val="100000"/>
              </a:lnSpc>
              <a:spcBef>
                <a:spcPts val="0"/>
              </a:spcBef>
              <a:spcAft>
                <a:spcPts val="800"/>
              </a:spcAft>
              <a:buFont typeface="Arial" panose="020B0604020202020204" pitchFamily="34" charset="0"/>
              <a:buNone/>
              <a:defRPr sz="1467" kern="1200">
                <a:solidFill>
                  <a:schemeClr val="tx1"/>
                </a:solidFill>
                <a:latin typeface="+mn-lt"/>
                <a:ea typeface="+mn-ea"/>
                <a:cs typeface="+mn-cs"/>
              </a:defRPr>
            </a:lvl2pPr>
            <a:lvl3pPr marL="228589" indent="-228589" algn="l" defTabSz="914354" rtl="0" eaLnBrk="1" latinLnBrk="0" hangingPunct="1">
              <a:lnSpc>
                <a:spcPct val="100000"/>
              </a:lnSpc>
              <a:spcBef>
                <a:spcPts val="0"/>
              </a:spcBef>
              <a:spcAft>
                <a:spcPts val="800"/>
              </a:spcAft>
              <a:buFontTx/>
              <a:buBlip>
                <a:blip r:embed="rId2"/>
              </a:buBlip>
              <a:defRPr sz="1467" kern="1200">
                <a:solidFill>
                  <a:schemeClr val="tx1"/>
                </a:solidFill>
                <a:latin typeface="+mn-lt"/>
                <a:ea typeface="+mn-ea"/>
                <a:cs typeface="+mn-cs"/>
              </a:defRPr>
            </a:lvl3pPr>
            <a:lvl4pPr marL="228589" indent="-228589" algn="l" defTabSz="914354" rtl="0" eaLnBrk="1" latinLnBrk="0" hangingPunct="1">
              <a:lnSpc>
                <a:spcPct val="100000"/>
              </a:lnSpc>
              <a:spcBef>
                <a:spcPts val="0"/>
              </a:spcBef>
              <a:spcAft>
                <a:spcPts val="800"/>
              </a:spcAft>
              <a:buFont typeface="Vinci Sans Light" panose="020B0604020202020204" charset="0"/>
              <a:buChar char="–"/>
              <a:defRPr sz="1333" kern="1200">
                <a:solidFill>
                  <a:schemeClr val="tx1"/>
                </a:solidFill>
                <a:latin typeface="+mn-lt"/>
                <a:ea typeface="+mn-ea"/>
                <a:cs typeface="+mn-cs"/>
              </a:defRPr>
            </a:lvl4pPr>
            <a:lvl5pPr marL="482576" indent="-228589" algn="l" defTabSz="914354" rtl="0" eaLnBrk="1" latinLnBrk="0" hangingPunct="1">
              <a:lnSpc>
                <a:spcPct val="100000"/>
              </a:lnSpc>
              <a:spcBef>
                <a:spcPts val="0"/>
              </a:spcBef>
              <a:spcAft>
                <a:spcPts val="800"/>
              </a:spcAft>
              <a:buFont typeface="Arial" panose="020B0604020202020204" pitchFamily="34" charset="0"/>
              <a:buChar char="•"/>
              <a:defRPr sz="1333"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…Teaser</a:t>
            </a:r>
          </a:p>
        </p:txBody>
      </p:sp>
      <p:pic>
        <p:nvPicPr>
          <p:cNvPr id="27" name="Image 26">
            <a:extLst>
              <a:ext uri="{FF2B5EF4-FFF2-40B4-BE49-F238E27FC236}">
                <a16:creationId xmlns:a16="http://schemas.microsoft.com/office/drawing/2014/main" id="{C0FD1CC4-91AD-4399-A610-A2DF936C6119}"/>
              </a:ext>
            </a:extLst>
          </p:cNvPr>
          <p:cNvPicPr>
            <a:picLocks noChangeAspect="1"/>
          </p:cNvPicPr>
          <p:nvPr/>
        </p:nvPicPr>
        <p:blipFill>
          <a:blip r:embed="rId3"/>
          <a:stretch>
            <a:fillRect/>
          </a:stretch>
        </p:blipFill>
        <p:spPr>
          <a:xfrm>
            <a:off x="9566787" y="2970227"/>
            <a:ext cx="1823813" cy="2590676"/>
          </a:xfrm>
          <a:prstGeom prst="rect">
            <a:avLst/>
          </a:prstGeom>
        </p:spPr>
      </p:pic>
    </p:spTree>
    <p:extLst>
      <p:ext uri="{BB962C8B-B14F-4D97-AF65-F5344CB8AC3E}">
        <p14:creationId xmlns:p14="http://schemas.microsoft.com/office/powerpoint/2010/main" val="21858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274D70-19DF-40AF-8423-182BD3191721}"/>
              </a:ext>
            </a:extLst>
          </p:cNvPr>
          <p:cNvSpPr/>
          <p:nvPr/>
        </p:nvSpPr>
        <p:spPr>
          <a:xfrm>
            <a:off x="9041409" y="2050446"/>
            <a:ext cx="2393209" cy="3971021"/>
          </a:xfrm>
          <a:prstGeom prst="rect">
            <a:avLst/>
          </a:prstGeom>
          <a:solidFill>
            <a:schemeClr val="bg1"/>
          </a:solidFill>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sz="1050" dirty="0" err="1">
                <a:solidFill>
                  <a:schemeClr val="tx1"/>
                </a:solidFill>
              </a:rPr>
              <a:t>Note_Journee</a:t>
            </a:r>
            <a:r>
              <a:rPr lang="fr-FR" sz="1050" dirty="0">
                <a:solidFill>
                  <a:schemeClr val="tx1"/>
                </a:solidFill>
              </a:rPr>
              <a:t> environnement_20220719</a:t>
            </a:r>
          </a:p>
        </p:txBody>
      </p:sp>
      <p:sp>
        <p:nvSpPr>
          <p:cNvPr id="11" name="Titre 10">
            <a:extLst>
              <a:ext uri="{FF2B5EF4-FFF2-40B4-BE49-F238E27FC236}">
                <a16:creationId xmlns:a16="http://schemas.microsoft.com/office/drawing/2014/main" id="{CB9E90D9-E2E0-2545-BB68-91788105F8B5}"/>
              </a:ext>
            </a:extLst>
          </p:cNvPr>
          <p:cNvSpPr>
            <a:spLocks noGrp="1"/>
          </p:cNvSpPr>
          <p:nvPr>
            <p:ph type="title"/>
          </p:nvPr>
        </p:nvSpPr>
        <p:spPr>
          <a:xfrm>
            <a:off x="838199" y="477080"/>
            <a:ext cx="9274629" cy="720917"/>
          </a:xfrm>
        </p:spPr>
        <p:txBody>
          <a:bodyPr/>
          <a:lstStyle/>
          <a:p>
            <a:r>
              <a:rPr lang="fr-FR" dirty="0"/>
              <a:t>La Journée de l’Environnement 2022</a:t>
            </a:r>
          </a:p>
        </p:txBody>
      </p:sp>
      <p:sp>
        <p:nvSpPr>
          <p:cNvPr id="13" name="Espace réservé du numéro de diapositive 12">
            <a:extLst>
              <a:ext uri="{FF2B5EF4-FFF2-40B4-BE49-F238E27FC236}">
                <a16:creationId xmlns:a16="http://schemas.microsoft.com/office/drawing/2014/main" id="{45D09DD1-917D-D54F-9792-5D555F59062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497875-658A-4A91-9BEE-3722DC4A4F39}" type="slidenum">
              <a:rPr kumimoji="0" lang="fr-FR" sz="1400" b="0" i="0" u="none" strike="noStrike" kern="1200" cap="none" spc="0" normalizeH="0" baseline="0" noProof="0" smtClean="0">
                <a:ln>
                  <a:noFill/>
                </a:ln>
                <a:solidFill>
                  <a:srgbClr val="223870">
                    <a:alpha val="50000"/>
                  </a:srgbClr>
                </a:solidFill>
                <a:effectLst/>
                <a:uLnTx/>
                <a:uFillTx/>
                <a:latin typeface="Vinci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400" b="0" i="0" u="none" strike="noStrike" kern="1200" cap="none" spc="0" normalizeH="0" baseline="0" noProof="0">
              <a:ln>
                <a:noFill/>
              </a:ln>
              <a:solidFill>
                <a:srgbClr val="223870">
                  <a:alpha val="50000"/>
                </a:srgbClr>
              </a:solidFill>
              <a:effectLst/>
              <a:uLnTx/>
              <a:uFillTx/>
              <a:latin typeface="Vinci Sans" panose="02000000000000000000" pitchFamily="2" charset="77"/>
              <a:ea typeface="+mn-ea"/>
              <a:cs typeface="+mn-cs"/>
            </a:endParaRPr>
          </a:p>
        </p:txBody>
      </p:sp>
      <p:pic>
        <p:nvPicPr>
          <p:cNvPr id="12" name="Image 11">
            <a:hlinkClick r:id="rId3"/>
            <a:extLst>
              <a:ext uri="{FF2B5EF4-FFF2-40B4-BE49-F238E27FC236}">
                <a16:creationId xmlns:a16="http://schemas.microsoft.com/office/drawing/2014/main" id="{4F5B82AA-C0A1-4C16-99F4-9578B8C92483}"/>
              </a:ext>
            </a:extLst>
          </p:cNvPr>
          <p:cNvPicPr>
            <a:picLocks noChangeAspect="1"/>
          </p:cNvPicPr>
          <p:nvPr/>
        </p:nvPicPr>
        <p:blipFill>
          <a:blip r:embed="rId4"/>
          <a:stretch>
            <a:fillRect/>
          </a:stretch>
        </p:blipFill>
        <p:spPr>
          <a:xfrm>
            <a:off x="1250782" y="2050446"/>
            <a:ext cx="6882581" cy="3971021"/>
          </a:xfrm>
          <a:prstGeom prst="rect">
            <a:avLst/>
          </a:prstGeom>
          <a:ln>
            <a:noFill/>
          </a:ln>
          <a:effectLst>
            <a:outerShdw blurRad="292100" dist="139700" dir="2700000" algn="tl" rotWithShape="0">
              <a:srgbClr val="333333">
                <a:alpha val="65000"/>
              </a:srgbClr>
            </a:outerShdw>
          </a:effectLst>
        </p:spPr>
      </p:pic>
      <p:sp>
        <p:nvSpPr>
          <p:cNvPr id="18" name="Espace réservé du texte 3">
            <a:extLst>
              <a:ext uri="{FF2B5EF4-FFF2-40B4-BE49-F238E27FC236}">
                <a16:creationId xmlns:a16="http://schemas.microsoft.com/office/drawing/2014/main" id="{9C076117-C49F-4BDE-9082-A4BE5D19535A}"/>
              </a:ext>
            </a:extLst>
          </p:cNvPr>
          <p:cNvSpPr txBox="1">
            <a:spLocks/>
          </p:cNvSpPr>
          <p:nvPr/>
        </p:nvSpPr>
        <p:spPr>
          <a:xfrm>
            <a:off x="781778" y="1153377"/>
            <a:ext cx="9921124" cy="493940"/>
          </a:xfrm>
          <a:prstGeom prst="rect">
            <a:avLst/>
          </a:prstGeom>
        </p:spPr>
        <p:txBody>
          <a:bodyPr vert="horz" wrap="square" lIns="0" tIns="0" rIns="0" bIns="0" rtlCol="0">
            <a:noAutofit/>
          </a:bodyPr>
          <a:lstStyle>
            <a:lvl1pPr indent="0" defTabSz="914354">
              <a:lnSpc>
                <a:spcPct val="80000"/>
              </a:lnSpc>
              <a:spcBef>
                <a:spcPts val="0"/>
              </a:spcBef>
              <a:spcAft>
                <a:spcPts val="800"/>
              </a:spcAft>
              <a:buFont typeface="Arial" panose="020B0604020202020204" pitchFamily="34" charset="0"/>
              <a:buNone/>
              <a:defRPr sz="3733" b="0" i="0" spc="-53" baseline="0">
                <a:solidFill>
                  <a:srgbClr val="97BF0D"/>
                </a:solidFill>
                <a:latin typeface="Vinci Sans Light" panose="02000000000000000000" pitchFamily="2" charset="77"/>
                <a:ea typeface="MS PGothic"/>
              </a:defRPr>
            </a:lvl1pPr>
            <a:lvl2pPr marL="0" indent="0" defTabSz="914354">
              <a:lnSpc>
                <a:spcPct val="100000"/>
              </a:lnSpc>
              <a:spcBef>
                <a:spcPts val="0"/>
              </a:spcBef>
              <a:spcAft>
                <a:spcPts val="800"/>
              </a:spcAft>
              <a:buFont typeface="Arial" panose="020B0604020202020204" pitchFamily="34" charset="0"/>
              <a:buNone/>
              <a:defRPr sz="1467"/>
            </a:lvl2pPr>
            <a:lvl3pPr marL="228589" indent="-228589" defTabSz="914354">
              <a:lnSpc>
                <a:spcPct val="100000"/>
              </a:lnSpc>
              <a:spcBef>
                <a:spcPts val="0"/>
              </a:spcBef>
              <a:spcAft>
                <a:spcPts val="800"/>
              </a:spcAft>
              <a:buFontTx/>
              <a:buBlip>
                <a:blip r:embed="rId5"/>
              </a:buBlip>
              <a:defRPr sz="1467"/>
            </a:lvl3pPr>
            <a:lvl4pPr marL="228589" indent="-228589" defTabSz="914354">
              <a:lnSpc>
                <a:spcPct val="100000"/>
              </a:lnSpc>
              <a:spcBef>
                <a:spcPts val="0"/>
              </a:spcBef>
              <a:spcAft>
                <a:spcPts val="800"/>
              </a:spcAft>
              <a:buFont typeface="Vinci Sans Light" panose="020B0604020202020204" charset="0"/>
              <a:buChar char="–"/>
              <a:defRPr sz="1333"/>
            </a:lvl4pPr>
            <a:lvl5pPr marL="482576" indent="-228589" defTabSz="914354">
              <a:lnSpc>
                <a:spcPct val="100000"/>
              </a:lnSpc>
              <a:spcBef>
                <a:spcPts val="0"/>
              </a:spcBef>
              <a:spcAft>
                <a:spcPts val="800"/>
              </a:spcAft>
              <a:buFont typeface="Arial" panose="020B0604020202020204" pitchFamily="34" charset="0"/>
              <a:buChar char="•"/>
              <a:defRPr sz="1333"/>
            </a:lvl5pPr>
            <a:lvl6pPr marL="2514474" indent="-228589" defTabSz="914354">
              <a:lnSpc>
                <a:spcPct val="90000"/>
              </a:lnSpc>
              <a:spcBef>
                <a:spcPts val="500"/>
              </a:spcBef>
              <a:buFont typeface="Arial" panose="020B0604020202020204" pitchFamily="34" charset="0"/>
              <a:buChar char="•"/>
            </a:lvl6pPr>
            <a:lvl7pPr marL="2971652" indent="-228589" defTabSz="914354">
              <a:lnSpc>
                <a:spcPct val="90000"/>
              </a:lnSpc>
              <a:spcBef>
                <a:spcPts val="500"/>
              </a:spcBef>
              <a:buFont typeface="Arial" panose="020B0604020202020204" pitchFamily="34" charset="0"/>
              <a:buChar char="•"/>
            </a:lvl7pPr>
            <a:lvl8pPr marL="3428829" indent="-228589" defTabSz="914354">
              <a:lnSpc>
                <a:spcPct val="90000"/>
              </a:lnSpc>
              <a:spcBef>
                <a:spcPts val="500"/>
              </a:spcBef>
              <a:buFont typeface="Arial" panose="020B0604020202020204" pitchFamily="34" charset="0"/>
              <a:buChar char="•"/>
            </a:lvl8pPr>
            <a:lvl9pPr marL="3886006" indent="-228589" defTabSz="914354">
              <a:lnSpc>
                <a:spcPct val="90000"/>
              </a:lnSpc>
              <a:spcBef>
                <a:spcPts val="500"/>
              </a:spcBef>
              <a:buFont typeface="Arial" panose="020B0604020202020204" pitchFamily="34" charset="0"/>
              <a:buChar char="•"/>
            </a:lvl9pPr>
          </a:lstStyle>
          <a:p>
            <a:r>
              <a:rPr lang="fr-FR" dirty="0">
                <a:solidFill>
                  <a:schemeClr val="tx1"/>
                </a:solidFill>
              </a:rPr>
              <a:t>Vidéo teaser</a:t>
            </a:r>
          </a:p>
        </p:txBody>
      </p:sp>
      <p:graphicFrame>
        <p:nvGraphicFramePr>
          <p:cNvPr id="5" name="Objet 4">
            <a:extLst>
              <a:ext uri="{FF2B5EF4-FFF2-40B4-BE49-F238E27FC236}">
                <a16:creationId xmlns:a16="http://schemas.microsoft.com/office/drawing/2014/main" id="{14F1E61C-F96B-4517-9B7A-716E04198D21}"/>
              </a:ext>
            </a:extLst>
          </p:cNvPr>
          <p:cNvGraphicFramePr>
            <a:graphicFrameLocks noChangeAspect="1"/>
          </p:cNvGraphicFramePr>
          <p:nvPr>
            <p:extLst>
              <p:ext uri="{D42A27DB-BD31-4B8C-83A1-F6EECF244321}">
                <p14:modId xmlns:p14="http://schemas.microsoft.com/office/powerpoint/2010/main" val="1850285803"/>
              </p:ext>
            </p:extLst>
          </p:nvPr>
        </p:nvGraphicFramePr>
        <p:xfrm>
          <a:off x="9107077" y="2242552"/>
          <a:ext cx="2221775" cy="2874393"/>
        </p:xfrm>
        <a:graphic>
          <a:graphicData uri="http://schemas.openxmlformats.org/presentationml/2006/ole">
            <mc:AlternateContent xmlns:mc="http://schemas.openxmlformats.org/markup-compatibility/2006">
              <mc:Choice xmlns:v="urn:schemas-microsoft-com:vml" Requires="v">
                <p:oleObj spid="_x0000_s1026" name="Acrobat Document" r:id="rId6" imgW="4663405" imgH="6034855" progId="Acrobat.Document.DC">
                  <p:embed/>
                </p:oleObj>
              </mc:Choice>
              <mc:Fallback>
                <p:oleObj name="Acrobat Document" r:id="rId6" imgW="4663405" imgH="6034855" progId="Acrobat.Document.DC">
                  <p:embed/>
                  <p:pic>
                    <p:nvPicPr>
                      <p:cNvPr id="5" name="Objet 4">
                        <a:extLst>
                          <a:ext uri="{FF2B5EF4-FFF2-40B4-BE49-F238E27FC236}">
                            <a16:creationId xmlns:a16="http://schemas.microsoft.com/office/drawing/2014/main" id="{14F1E61C-F96B-4517-9B7A-716E04198D21}"/>
                          </a:ext>
                        </a:extLst>
                      </p:cNvPr>
                      <p:cNvPicPr/>
                      <p:nvPr/>
                    </p:nvPicPr>
                    <p:blipFill>
                      <a:blip r:embed="rId7"/>
                      <a:stretch>
                        <a:fillRect/>
                      </a:stretch>
                    </p:blipFill>
                    <p:spPr>
                      <a:xfrm>
                        <a:off x="9107077" y="2242552"/>
                        <a:ext cx="2221775" cy="2874393"/>
                      </a:xfrm>
                      <a:prstGeom prst="rect">
                        <a:avLst/>
                      </a:prstGeom>
                    </p:spPr>
                  </p:pic>
                </p:oleObj>
              </mc:Fallback>
            </mc:AlternateContent>
          </a:graphicData>
        </a:graphic>
      </p:graphicFrame>
    </p:spTree>
    <p:extLst>
      <p:ext uri="{BB962C8B-B14F-4D97-AF65-F5344CB8AC3E}">
        <p14:creationId xmlns:p14="http://schemas.microsoft.com/office/powerpoint/2010/main" val="149289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345811F4-5F31-481E-AB0B-7938A9E59DA0}"/>
              </a:ext>
            </a:extLst>
          </p:cNvPr>
          <p:cNvSpPr/>
          <p:nvPr/>
        </p:nvSpPr>
        <p:spPr>
          <a:xfrm>
            <a:off x="2926261" y="2337042"/>
            <a:ext cx="2907353" cy="1843073"/>
          </a:xfrm>
          <a:prstGeom prst="rect">
            <a:avLst/>
          </a:prstGeom>
          <a:solidFill>
            <a:schemeClr val="bg1"/>
          </a:solidFill>
          <a:ln>
            <a:solidFill>
              <a:schemeClr val="bg1"/>
            </a:solidFill>
          </a:ln>
          <a:effectLst>
            <a:outerShdw blurRad="152400" algn="ctr" rotWithShape="0">
              <a:schemeClr val="tx1">
                <a:alpha val="14000"/>
              </a:schemeClr>
            </a:outerShdw>
          </a:effectLst>
        </p:spPr>
        <p:txBody>
          <a:bodyPr vert="horz" lIns="180000" tIns="180000" rIns="180000" bIns="180000" rtlCol="0" anchor="ctr">
            <a:noAutofit/>
          </a:bodyPr>
          <a:lstStyle/>
          <a:p>
            <a:pPr marL="285750" lvl="1" indent="-285750" defTabSz="484895">
              <a:spcAft>
                <a:spcPts val="400"/>
              </a:spcAft>
              <a:buFont typeface="Arial" panose="020B0604020202020204" pitchFamily="34" charset="0"/>
              <a:buChar char="•"/>
              <a:defRPr/>
            </a:pPr>
            <a:r>
              <a:rPr lang="fr-FR" sz="1600" dirty="0">
                <a:solidFill>
                  <a:srgbClr val="97BF0D"/>
                </a:solidFill>
                <a:latin typeface="Vinci Sans Light"/>
              </a:rPr>
              <a:t>Vidéo de Xavier </a:t>
            </a:r>
            <a:r>
              <a:rPr lang="fr-FR" sz="1600" dirty="0" err="1">
                <a:solidFill>
                  <a:srgbClr val="97BF0D"/>
                </a:solidFill>
                <a:latin typeface="Vinci Sans Light"/>
              </a:rPr>
              <a:t>Huillard</a:t>
            </a:r>
            <a:r>
              <a:rPr lang="fr-FR" sz="1600" dirty="0">
                <a:solidFill>
                  <a:srgbClr val="97BF0D"/>
                </a:solidFill>
                <a:latin typeface="Vinci Sans Light"/>
              </a:rPr>
              <a:t> et Isabelle Spiegel</a:t>
            </a:r>
            <a:endParaRPr lang="en-US" sz="1600" dirty="0">
              <a:solidFill>
                <a:srgbClr val="97BF0D"/>
              </a:solidFill>
              <a:latin typeface="Vinci Sans Light"/>
            </a:endParaRPr>
          </a:p>
        </p:txBody>
      </p:sp>
      <p:sp>
        <p:nvSpPr>
          <p:cNvPr id="23" name="Rectangle 22">
            <a:extLst>
              <a:ext uri="{FF2B5EF4-FFF2-40B4-BE49-F238E27FC236}">
                <a16:creationId xmlns:a16="http://schemas.microsoft.com/office/drawing/2014/main" id="{8361693E-F1F4-471F-A863-CC2F67733AFA}"/>
              </a:ext>
            </a:extLst>
          </p:cNvPr>
          <p:cNvSpPr/>
          <p:nvPr/>
        </p:nvSpPr>
        <p:spPr>
          <a:xfrm>
            <a:off x="778933" y="2336800"/>
            <a:ext cx="2032000" cy="185420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67" b="1" i="0" u="none" strike="noStrike" kern="1200" cap="none" spc="0" normalizeH="0" baseline="0" noProof="0">
                <a:ln>
                  <a:noFill/>
                </a:ln>
                <a:solidFill>
                  <a:srgbClr val="FFFFFF"/>
                </a:solidFill>
                <a:effectLst/>
                <a:uLnTx/>
                <a:uFillTx/>
                <a:latin typeface="Vinci Serif Black" panose="02000000000000000000" pitchFamily="2" charset="77"/>
                <a:ea typeface="+mn-ea"/>
                <a:cs typeface="+mn-cs"/>
              </a:rPr>
              <a:t>Pour tous les collaborateurs </a:t>
            </a:r>
          </a:p>
        </p:txBody>
      </p:sp>
      <p:sp>
        <p:nvSpPr>
          <p:cNvPr id="27" name="Rectangle 26">
            <a:extLst>
              <a:ext uri="{FF2B5EF4-FFF2-40B4-BE49-F238E27FC236}">
                <a16:creationId xmlns:a16="http://schemas.microsoft.com/office/drawing/2014/main" id="{20CFD9DF-B74B-4B17-9818-545F66918A24}"/>
              </a:ext>
            </a:extLst>
          </p:cNvPr>
          <p:cNvSpPr/>
          <p:nvPr/>
        </p:nvSpPr>
        <p:spPr>
          <a:xfrm>
            <a:off x="778933" y="4318000"/>
            <a:ext cx="2032000" cy="1854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67" b="1" i="0" u="none" strike="noStrike" kern="1200" cap="none" spc="0" normalizeH="0" baseline="0" noProof="0">
                <a:ln>
                  <a:noFill/>
                </a:ln>
                <a:solidFill>
                  <a:srgbClr val="FFFFFF"/>
                </a:solidFill>
                <a:effectLst/>
                <a:uLnTx/>
                <a:uFillTx/>
                <a:latin typeface="Vinci Serif Black" panose="02000000000000000000" pitchFamily="2" charset="77"/>
                <a:ea typeface="+mn-ea"/>
                <a:cs typeface="+mn-cs"/>
              </a:rPr>
              <a:t>Animation</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67" b="1" i="0" u="none" strike="noStrike" kern="1200" cap="none" spc="0" normalizeH="0" baseline="0" noProof="0">
                <a:ln>
                  <a:noFill/>
                </a:ln>
                <a:solidFill>
                  <a:srgbClr val="FFFFFF"/>
                </a:solidFill>
                <a:effectLst/>
                <a:uLnTx/>
                <a:uFillTx/>
                <a:latin typeface="Vinci Serif Black" panose="02000000000000000000" pitchFamily="2" charset="77"/>
                <a:ea typeface="+mn-ea"/>
                <a:cs typeface="+mn-cs"/>
              </a:rPr>
              <a:t>possible, au choix </a:t>
            </a:r>
          </a:p>
        </p:txBody>
      </p:sp>
      <p:sp>
        <p:nvSpPr>
          <p:cNvPr id="2" name="Titre 1">
            <a:extLst>
              <a:ext uri="{FF2B5EF4-FFF2-40B4-BE49-F238E27FC236}">
                <a16:creationId xmlns:a16="http://schemas.microsoft.com/office/drawing/2014/main" id="{233DD6CA-7F6E-4FAD-AE18-5E4631A641C3}"/>
              </a:ext>
            </a:extLst>
          </p:cNvPr>
          <p:cNvSpPr>
            <a:spLocks noGrp="1"/>
          </p:cNvSpPr>
          <p:nvPr>
            <p:ph type="title"/>
          </p:nvPr>
        </p:nvSpPr>
        <p:spPr>
          <a:xfrm>
            <a:off x="781777" y="477079"/>
            <a:ext cx="9407251" cy="720917"/>
          </a:xfrm>
        </p:spPr>
        <p:txBody>
          <a:bodyPr/>
          <a:lstStyle/>
          <a:p>
            <a:r>
              <a:rPr lang="fr-FR">
                <a:solidFill>
                  <a:srgbClr val="97BF0D"/>
                </a:solidFill>
                <a:ea typeface="MS PGothic"/>
              </a:rPr>
              <a:t>Focus sur la Journée du 22 septembre</a:t>
            </a:r>
            <a:endParaRPr lang="fr-FR">
              <a:solidFill>
                <a:srgbClr val="97BF0D"/>
              </a:solidFill>
            </a:endParaRPr>
          </a:p>
        </p:txBody>
      </p:sp>
      <p:sp>
        <p:nvSpPr>
          <p:cNvPr id="4" name="Espace réservé du texte 3">
            <a:extLst>
              <a:ext uri="{FF2B5EF4-FFF2-40B4-BE49-F238E27FC236}">
                <a16:creationId xmlns:a16="http://schemas.microsoft.com/office/drawing/2014/main" id="{1AC39AB8-BEC8-4ECE-A619-5C001B652904}"/>
              </a:ext>
            </a:extLst>
          </p:cNvPr>
          <p:cNvSpPr>
            <a:spLocks noGrp="1"/>
          </p:cNvSpPr>
          <p:nvPr>
            <p:ph type="body" sz="quarter" idx="14"/>
          </p:nvPr>
        </p:nvSpPr>
        <p:spPr>
          <a:xfrm>
            <a:off x="781778" y="1153377"/>
            <a:ext cx="9921124" cy="493940"/>
          </a:xfrm>
        </p:spPr>
        <p:txBody>
          <a:bodyPr/>
          <a:lstStyle/>
          <a:p>
            <a:pPr>
              <a:lnSpc>
                <a:spcPct val="80000"/>
              </a:lnSpc>
            </a:pPr>
            <a:r>
              <a:rPr lang="fr-FR" spc="-53" dirty="0">
                <a:solidFill>
                  <a:srgbClr val="97BF0D"/>
                </a:solidFill>
                <a:ea typeface="MS PGothic"/>
              </a:rPr>
              <a:t>Un temps fort à vivre tous ensemble </a:t>
            </a:r>
            <a:endParaRPr lang="fr-FR" spc="-53" dirty="0">
              <a:solidFill>
                <a:srgbClr val="97BF0D"/>
              </a:solidFill>
            </a:endParaRPr>
          </a:p>
        </p:txBody>
      </p:sp>
      <p:sp>
        <p:nvSpPr>
          <p:cNvPr id="44" name="Rectangle 43">
            <a:extLst>
              <a:ext uri="{FF2B5EF4-FFF2-40B4-BE49-F238E27FC236}">
                <a16:creationId xmlns:a16="http://schemas.microsoft.com/office/drawing/2014/main" id="{3ABE86EB-5CDF-4CA5-968D-916C08ADB395}"/>
              </a:ext>
            </a:extLst>
          </p:cNvPr>
          <p:cNvSpPr/>
          <p:nvPr/>
        </p:nvSpPr>
        <p:spPr>
          <a:xfrm>
            <a:off x="5890096" y="2341260"/>
            <a:ext cx="2907352" cy="1847563"/>
          </a:xfrm>
          <a:prstGeom prst="rect">
            <a:avLst/>
          </a:prstGeom>
          <a:solidFill>
            <a:schemeClr val="bg1"/>
          </a:solidFill>
          <a:ln>
            <a:solidFill>
              <a:schemeClr val="bg1"/>
            </a:solidFill>
          </a:ln>
          <a:effectLst>
            <a:outerShdw blurRad="152400" algn="ctr" rotWithShape="0">
              <a:schemeClr val="tx1">
                <a:alpha val="14000"/>
              </a:schemeClr>
            </a:outerShdw>
          </a:effectLst>
        </p:spPr>
        <p:txBody>
          <a:bodyPr vert="horz" lIns="180000" tIns="180000" rIns="180000" bIns="180000" rtlCol="0" anchor="ctr">
            <a:noAutofit/>
          </a:bodyPr>
          <a:lstStyle/>
          <a:p>
            <a:pPr marL="285750" lvl="1" indent="-285750" defTabSz="484895">
              <a:spcAft>
                <a:spcPts val="400"/>
              </a:spcAft>
              <a:buFont typeface="Arial" panose="020B0604020202020204" pitchFamily="34" charset="0"/>
              <a:buChar char="•"/>
              <a:defRPr/>
            </a:pPr>
            <a:r>
              <a:rPr lang="fr-FR" sz="1600" dirty="0">
                <a:solidFill>
                  <a:srgbClr val="97BF0D"/>
                </a:solidFill>
                <a:latin typeface="Vinci Sans Light"/>
              </a:rPr>
              <a:t>Émission dédiée à l’environnement </a:t>
            </a:r>
          </a:p>
        </p:txBody>
      </p:sp>
      <p:sp>
        <p:nvSpPr>
          <p:cNvPr id="50" name="Rectangle 49">
            <a:extLst>
              <a:ext uri="{FF2B5EF4-FFF2-40B4-BE49-F238E27FC236}">
                <a16:creationId xmlns:a16="http://schemas.microsoft.com/office/drawing/2014/main" id="{9FBD58C3-A4A9-4813-A890-EBAAB5BC0D2B}"/>
              </a:ext>
            </a:extLst>
          </p:cNvPr>
          <p:cNvSpPr/>
          <p:nvPr/>
        </p:nvSpPr>
        <p:spPr>
          <a:xfrm>
            <a:off x="5890096" y="4333669"/>
            <a:ext cx="2907352" cy="1849415"/>
          </a:xfrm>
          <a:prstGeom prst="rect">
            <a:avLst/>
          </a:prstGeom>
          <a:solidFill>
            <a:schemeClr val="bg1"/>
          </a:solidFill>
          <a:ln w="28575">
            <a:noFill/>
          </a:ln>
          <a:effectLst>
            <a:outerShdw blurRad="152400" algn="ctr" rotWithShape="0">
              <a:schemeClr val="tx1">
                <a:alpha val="14000"/>
              </a:schemeClr>
            </a:outerShdw>
          </a:effectLst>
        </p:spPr>
        <p:txBody>
          <a:bodyPr wrap="square" lIns="180000" tIns="180000" rIns="180000" bIns="180000" anchor="ctr" anchorCtr="0">
            <a:noAutofit/>
          </a:bodyPr>
          <a:lstStyle/>
          <a:p>
            <a:pPr marL="122555" lvl="1" indent="-122555" defTabSz="1219170">
              <a:defRPr/>
            </a:pPr>
            <a:r>
              <a:rPr lang="fr-FR" sz="1450" dirty="0">
                <a:solidFill>
                  <a:srgbClr val="00A0DC"/>
                </a:solidFill>
                <a:latin typeface="Vinci Sans"/>
              </a:rPr>
              <a:t>Des outils d’animation :</a:t>
            </a:r>
          </a:p>
          <a:p>
            <a:pPr marL="122238" lvl="1" indent="-122238" defTabSz="1219170">
              <a:buFont typeface="Arial" panose="020B0604020202020204" pitchFamily="34" charset="0"/>
              <a:buChar char="•"/>
              <a:defRPr/>
            </a:pPr>
            <a:r>
              <a:rPr lang="fr-FR" sz="1300" dirty="0">
                <a:solidFill>
                  <a:srgbClr val="00A0DC"/>
                </a:solidFill>
                <a:latin typeface="Vinci Sans Light"/>
              </a:rPr>
              <a:t>Outils développés qui permettront d’organiser selon le niveau d’appropriation de chaque entreprise cet événement.</a:t>
            </a:r>
          </a:p>
          <a:p>
            <a:pPr marL="122238" lvl="1" indent="-122238" defTabSz="1219170">
              <a:defRPr/>
            </a:pPr>
            <a:r>
              <a:rPr lang="fr-FR" sz="1300" dirty="0">
                <a:solidFill>
                  <a:srgbClr val="00A0DC"/>
                </a:solidFill>
                <a:latin typeface="Vinci Sans Light"/>
              </a:rPr>
              <a:t>	A disposition sur </a:t>
            </a:r>
            <a:r>
              <a:rPr lang="fr-FR" sz="1300" dirty="0" err="1">
                <a:solidFill>
                  <a:srgbClr val="00A0DC"/>
                </a:solidFill>
                <a:latin typeface="Vinci Sans Light"/>
              </a:rPr>
              <a:t>My</a:t>
            </a:r>
            <a:r>
              <a:rPr lang="fr-FR" sz="1300" dirty="0">
                <a:solidFill>
                  <a:srgbClr val="00A0DC"/>
                </a:solidFill>
                <a:latin typeface="Vinci Sans Light"/>
              </a:rPr>
              <a:t> </a:t>
            </a:r>
            <a:r>
              <a:rPr lang="fr-FR" sz="1300" dirty="0" err="1">
                <a:solidFill>
                  <a:srgbClr val="00A0DC"/>
                </a:solidFill>
                <a:latin typeface="Vinci Sans Light"/>
              </a:rPr>
              <a:t>View</a:t>
            </a:r>
            <a:r>
              <a:rPr lang="fr-FR" sz="1300" dirty="0">
                <a:solidFill>
                  <a:srgbClr val="00A0DC"/>
                </a:solidFill>
                <a:latin typeface="Vinci Sans Light"/>
              </a:rPr>
              <a:t> </a:t>
            </a:r>
            <a:r>
              <a:rPr lang="fr-FR" sz="1300" dirty="0">
                <a:solidFill>
                  <a:srgbClr val="00A0DC"/>
                </a:solidFill>
              </a:rPr>
              <a:t>– </a:t>
            </a:r>
            <a:r>
              <a:rPr lang="fr-FR" sz="1300" u="sng" dirty="0">
                <a:solidFill>
                  <a:srgbClr val="0563C1"/>
                </a:solidFill>
                <a:effectLst/>
                <a:ea typeface="Times New Roman" panose="02020603050405020304" pitchFamily="18" charset="0"/>
                <a:cs typeface="Times New Roman" panose="02020603050405020304" pitchFamily="18" charset="0"/>
                <a:hlinkClick r:id="rId3"/>
              </a:rPr>
              <a:t>dans la ressource environnement</a:t>
            </a:r>
            <a:endParaRPr kumimoji="0" lang="fr-FR" sz="1300" b="0" i="0" u="none" strike="noStrike" kern="1200" cap="none" spc="0" normalizeH="0" baseline="0" noProof="0" dirty="0">
              <a:ln>
                <a:noFill/>
              </a:ln>
              <a:solidFill>
                <a:srgbClr val="00A0DC"/>
              </a:solidFill>
              <a:effectLst/>
              <a:uLnTx/>
              <a:uFillTx/>
              <a:ea typeface="+mn-ea"/>
              <a:cs typeface="+mn-cs"/>
            </a:endParaRPr>
          </a:p>
        </p:txBody>
      </p:sp>
      <p:sp>
        <p:nvSpPr>
          <p:cNvPr id="51" name="Rectangle 50">
            <a:extLst>
              <a:ext uri="{FF2B5EF4-FFF2-40B4-BE49-F238E27FC236}">
                <a16:creationId xmlns:a16="http://schemas.microsoft.com/office/drawing/2014/main" id="{06FACFB3-7249-41DD-8C2B-59F983EA11A8}"/>
              </a:ext>
            </a:extLst>
          </p:cNvPr>
          <p:cNvSpPr/>
          <p:nvPr/>
        </p:nvSpPr>
        <p:spPr>
          <a:xfrm>
            <a:off x="8853930" y="4315917"/>
            <a:ext cx="2907352" cy="1849416"/>
          </a:xfrm>
          <a:prstGeom prst="rect">
            <a:avLst/>
          </a:prstGeom>
          <a:solidFill>
            <a:schemeClr val="bg1"/>
          </a:solidFill>
          <a:ln w="28575">
            <a:noFill/>
          </a:ln>
          <a:effectLst>
            <a:outerShdw blurRad="152400" algn="ctr" rotWithShape="0">
              <a:schemeClr val="tx1">
                <a:alpha val="14000"/>
              </a:schemeClr>
            </a:outerShdw>
          </a:effectLst>
        </p:spPr>
        <p:txBody>
          <a:bodyPr wrap="square" lIns="91440" tIns="45720" rIns="91440" bIns="45720" anchor="ctr" anchorCtr="0">
            <a:noAutofit/>
          </a:bodyPr>
          <a:lstStyle/>
          <a:p>
            <a:pPr marL="0" marR="0" lvl="1" indent="0" algn="ctr" defTabSz="1219170" rtl="0" eaLnBrk="1" fontAlgn="auto" latinLnBrk="0" hangingPunct="1">
              <a:lnSpc>
                <a:spcPct val="100000"/>
              </a:lnSpc>
              <a:spcBef>
                <a:spcPts val="0"/>
              </a:spcBef>
              <a:spcAft>
                <a:spcPts val="800"/>
              </a:spcAft>
              <a:buClrTx/>
              <a:buSzTx/>
              <a:buFontTx/>
              <a:buNone/>
              <a:tabLst/>
              <a:defRPr/>
            </a:pPr>
            <a:r>
              <a:rPr kumimoji="0" lang="fr-FR" sz="1300" b="0" i="0" u="none" strike="noStrike" kern="1200" cap="none" spc="0" normalizeH="0" baseline="0" noProof="0" dirty="0">
                <a:ln>
                  <a:noFill/>
                </a:ln>
                <a:solidFill>
                  <a:srgbClr val="00A0DC"/>
                </a:solidFill>
                <a:effectLst/>
                <a:uLnTx/>
                <a:uFillTx/>
                <a:latin typeface="Vinci Sans Light"/>
                <a:ea typeface="+mn-ea"/>
                <a:cs typeface="+mn-cs"/>
              </a:rPr>
              <a:t>Echange sur les engagements pris et les initiatives</a:t>
            </a:r>
            <a:r>
              <a:rPr lang="fr-FR" sz="1300" dirty="0">
                <a:solidFill>
                  <a:srgbClr val="00A0DC"/>
                </a:solidFill>
                <a:latin typeface="Vinci Sans Light"/>
              </a:rPr>
              <a:t> </a:t>
            </a:r>
            <a:r>
              <a:rPr kumimoji="0" lang="fr-FR" sz="1300" b="0" i="0" u="none" strike="noStrike" kern="1200" cap="none" spc="0" normalizeH="0" baseline="0" noProof="0" dirty="0">
                <a:ln>
                  <a:noFill/>
                </a:ln>
                <a:solidFill>
                  <a:srgbClr val="00A0DC"/>
                </a:solidFill>
                <a:effectLst/>
                <a:uLnTx/>
                <a:uFillTx/>
                <a:latin typeface="Vinci Sans Light"/>
                <a:ea typeface="+mn-ea"/>
                <a:cs typeface="+mn-cs"/>
              </a:rPr>
              <a:t>portées.</a:t>
            </a:r>
          </a:p>
          <a:p>
            <a:pPr marL="0" marR="0" lvl="1" indent="0" algn="ctr" defTabSz="1219170" rtl="0" eaLnBrk="1" fontAlgn="auto" latinLnBrk="0" hangingPunct="1">
              <a:lnSpc>
                <a:spcPct val="100000"/>
              </a:lnSpc>
              <a:spcBef>
                <a:spcPts val="0"/>
              </a:spcBef>
              <a:spcAft>
                <a:spcPts val="800"/>
              </a:spcAft>
              <a:buClrTx/>
              <a:buSzTx/>
              <a:buFontTx/>
              <a:buNone/>
              <a:tabLst/>
              <a:defRPr/>
            </a:pPr>
            <a:r>
              <a:rPr lang="fr-FR" sz="1300" dirty="0">
                <a:solidFill>
                  <a:srgbClr val="00A0DC"/>
                </a:solidFill>
                <a:latin typeface="Vinci Sans Light"/>
              </a:rPr>
              <a:t>Echange sur la réduction des déchets et comment favoriser l’économie circulaire </a:t>
            </a:r>
          </a:p>
          <a:p>
            <a:pPr marL="0" marR="0" lvl="1" indent="0" algn="ctr" defTabSz="1219170" rtl="0" eaLnBrk="1" fontAlgn="auto" latinLnBrk="0" hangingPunct="1">
              <a:lnSpc>
                <a:spcPct val="100000"/>
              </a:lnSpc>
              <a:spcBef>
                <a:spcPts val="0"/>
              </a:spcBef>
              <a:spcAft>
                <a:spcPts val="800"/>
              </a:spcAft>
              <a:buClrTx/>
              <a:buSzTx/>
              <a:buFontTx/>
              <a:buNone/>
              <a:tabLst/>
              <a:defRPr/>
            </a:pPr>
            <a:r>
              <a:rPr lang="fr-FR" sz="1300" dirty="0">
                <a:solidFill>
                  <a:srgbClr val="00A0DC"/>
                </a:solidFill>
                <a:latin typeface="Vinci Sans Light"/>
              </a:rPr>
              <a:t>Prendre conscience</a:t>
            </a:r>
            <a:r>
              <a:rPr kumimoji="0" lang="fr-FR" sz="1300" b="0" i="0" u="none" strike="noStrike" kern="1200" cap="none" spc="0" normalizeH="0" baseline="0" noProof="0" dirty="0">
                <a:ln>
                  <a:noFill/>
                </a:ln>
                <a:solidFill>
                  <a:srgbClr val="00A0DC"/>
                </a:solidFill>
                <a:effectLst/>
                <a:uLnTx/>
                <a:uFillTx/>
                <a:latin typeface="Vinci Sans Light"/>
                <a:ea typeface="+mn-ea"/>
                <a:cs typeface="+mn-cs"/>
              </a:rPr>
              <a:t> de l'impact de nos activités sur la biodiversité et de la fragilité de celle-ci</a:t>
            </a:r>
          </a:p>
        </p:txBody>
      </p:sp>
      <p:sp>
        <p:nvSpPr>
          <p:cNvPr id="52" name="Rectangle 51">
            <a:extLst>
              <a:ext uri="{FF2B5EF4-FFF2-40B4-BE49-F238E27FC236}">
                <a16:creationId xmlns:a16="http://schemas.microsoft.com/office/drawing/2014/main" id="{17E2F0EC-334C-428D-93AD-D6CD47E40215}"/>
              </a:ext>
            </a:extLst>
          </p:cNvPr>
          <p:cNvSpPr/>
          <p:nvPr/>
        </p:nvSpPr>
        <p:spPr>
          <a:xfrm>
            <a:off x="3121901" y="1869171"/>
            <a:ext cx="2516608" cy="437199"/>
          </a:xfrm>
          <a:prstGeom prst="rect">
            <a:avLst/>
          </a:prstGeom>
          <a:noFill/>
          <a:ln w="28575">
            <a:noFill/>
          </a:ln>
        </p:spPr>
        <p:txBody>
          <a:bodyPr wrap="square" anchor="ctr" anchorCtr="0">
            <a:noAutofit/>
          </a:bodyPr>
          <a:lstStyle/>
          <a:p>
            <a:pPr marL="0" marR="0" lvl="1"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223870"/>
                </a:solidFill>
                <a:effectLst/>
                <a:uLnTx/>
                <a:uFillTx/>
                <a:latin typeface="Vinci Serif Black" panose="02000000000000000000" pitchFamily="2" charset="77"/>
                <a:ea typeface="+mn-ea"/>
                <a:cs typeface="+mn-cs"/>
              </a:rPr>
              <a:t>Fourni par la direction environnement de VINCI</a:t>
            </a:r>
          </a:p>
        </p:txBody>
      </p:sp>
      <p:sp>
        <p:nvSpPr>
          <p:cNvPr id="53" name="Rectangle 52">
            <a:extLst>
              <a:ext uri="{FF2B5EF4-FFF2-40B4-BE49-F238E27FC236}">
                <a16:creationId xmlns:a16="http://schemas.microsoft.com/office/drawing/2014/main" id="{EC0AC097-2D87-4731-8BE7-CAEB71134F15}"/>
              </a:ext>
            </a:extLst>
          </p:cNvPr>
          <p:cNvSpPr/>
          <p:nvPr/>
        </p:nvSpPr>
        <p:spPr>
          <a:xfrm>
            <a:off x="6302969" y="1869171"/>
            <a:ext cx="2077812" cy="465055"/>
          </a:xfrm>
          <a:prstGeom prst="rect">
            <a:avLst/>
          </a:prstGeom>
          <a:noFill/>
          <a:ln w="28575">
            <a:noFill/>
          </a:ln>
        </p:spPr>
        <p:txBody>
          <a:bodyPr wrap="square" anchor="ctr" anchorCtr="0">
            <a:noAutofit/>
          </a:bodyPr>
          <a:lstStyle/>
          <a:p>
            <a:pPr marL="0" marR="0" lvl="1" indent="0" algn="ctr" defTabSz="1219170" rtl="0" eaLnBrk="1" fontAlgn="auto" latinLnBrk="0" hangingPunct="1">
              <a:lnSpc>
                <a:spcPct val="100000"/>
              </a:lnSpc>
              <a:spcBef>
                <a:spcPts val="0"/>
              </a:spcBef>
              <a:spcAft>
                <a:spcPts val="800"/>
              </a:spcAft>
              <a:buClrTx/>
              <a:buSzTx/>
              <a:buFontTx/>
              <a:buNone/>
              <a:tabLst/>
              <a:defRPr/>
            </a:pPr>
            <a:r>
              <a:rPr kumimoji="0" lang="fr-FR" sz="1400" b="1" i="0" u="none" strike="noStrike" kern="1200" cap="none" spc="0" normalizeH="0" baseline="0" noProof="0" dirty="0">
                <a:ln>
                  <a:noFill/>
                </a:ln>
                <a:solidFill>
                  <a:srgbClr val="223870"/>
                </a:solidFill>
                <a:effectLst/>
                <a:uLnTx/>
                <a:uFillTx/>
                <a:latin typeface="Vinci Serif Black" panose="02000000000000000000" pitchFamily="2" charset="77"/>
                <a:ea typeface="+mn-ea"/>
                <a:cs typeface="+mn-cs"/>
              </a:rPr>
              <a:t>Fourni par VINCI Energies</a:t>
            </a:r>
          </a:p>
        </p:txBody>
      </p:sp>
      <p:sp>
        <p:nvSpPr>
          <p:cNvPr id="54" name="Rectangle 53">
            <a:extLst>
              <a:ext uri="{FF2B5EF4-FFF2-40B4-BE49-F238E27FC236}">
                <a16:creationId xmlns:a16="http://schemas.microsoft.com/office/drawing/2014/main" id="{516A7FBE-CEDB-4B8E-ADF9-850893F2D190}"/>
              </a:ext>
            </a:extLst>
          </p:cNvPr>
          <p:cNvSpPr/>
          <p:nvPr/>
        </p:nvSpPr>
        <p:spPr>
          <a:xfrm>
            <a:off x="9198196" y="1869171"/>
            <a:ext cx="2184107" cy="465055"/>
          </a:xfrm>
          <a:prstGeom prst="rect">
            <a:avLst/>
          </a:prstGeom>
          <a:noFill/>
          <a:ln w="28575">
            <a:noFill/>
          </a:ln>
        </p:spPr>
        <p:txBody>
          <a:bodyPr wrap="square" anchor="ctr" anchorCtr="0">
            <a:noAutofit/>
          </a:bodyPr>
          <a:lstStyle/>
          <a:p>
            <a:pPr marL="0" marR="0" lvl="1" indent="0" algn="ctr" defTabSz="1219170" rtl="0" eaLnBrk="1" fontAlgn="auto" latinLnBrk="0" hangingPunct="1">
              <a:lnSpc>
                <a:spcPct val="100000"/>
              </a:lnSpc>
              <a:spcBef>
                <a:spcPts val="0"/>
              </a:spcBef>
              <a:spcAft>
                <a:spcPts val="800"/>
              </a:spcAft>
              <a:buClrTx/>
              <a:buSzTx/>
              <a:buFontTx/>
              <a:buNone/>
              <a:tabLst/>
              <a:defRPr/>
            </a:pPr>
            <a:r>
              <a:rPr kumimoji="0" lang="fr-FR" sz="1400" b="1" i="0" u="none" strike="noStrike" kern="1200" cap="none" spc="0" normalizeH="0" baseline="0" noProof="0" dirty="0">
                <a:ln>
                  <a:noFill/>
                </a:ln>
                <a:solidFill>
                  <a:srgbClr val="223870"/>
                </a:solidFill>
                <a:effectLst/>
                <a:uLnTx/>
                <a:uFillTx/>
                <a:latin typeface="Vinci Serif Black" panose="02000000000000000000" pitchFamily="2" charset="77"/>
                <a:ea typeface="+mn-ea"/>
                <a:cs typeface="+mn-cs"/>
              </a:rPr>
              <a:t>Mis en place par</a:t>
            </a:r>
            <a:br>
              <a:rPr kumimoji="0" lang="fr-FR" sz="1400" b="1" i="0" u="none" strike="noStrike" kern="1200" cap="none" spc="0" normalizeH="0" baseline="0" noProof="0" dirty="0">
                <a:ln>
                  <a:noFill/>
                </a:ln>
                <a:solidFill>
                  <a:srgbClr val="223870"/>
                </a:solidFill>
                <a:effectLst/>
                <a:uLnTx/>
                <a:uFillTx/>
                <a:latin typeface="Vinci Serif Black" panose="02000000000000000000" pitchFamily="2" charset="77"/>
                <a:ea typeface="+mn-ea"/>
                <a:cs typeface="+mn-cs"/>
              </a:rPr>
            </a:br>
            <a:r>
              <a:rPr kumimoji="0" lang="fr-FR" sz="1400" b="1" i="0" u="none" strike="noStrike" kern="1200" cap="none" spc="0" normalizeH="0" baseline="0" noProof="0" dirty="0">
                <a:ln>
                  <a:noFill/>
                </a:ln>
                <a:solidFill>
                  <a:srgbClr val="223870"/>
                </a:solidFill>
                <a:effectLst/>
                <a:uLnTx/>
                <a:uFillTx/>
                <a:latin typeface="Vinci Serif Black" panose="02000000000000000000" pitchFamily="2" charset="77"/>
                <a:ea typeface="+mn-ea"/>
                <a:cs typeface="+mn-cs"/>
              </a:rPr>
              <a:t>les pôles/entreprises</a:t>
            </a:r>
          </a:p>
        </p:txBody>
      </p:sp>
      <p:pic>
        <p:nvPicPr>
          <p:cNvPr id="25" name="Graphique 24">
            <a:extLst>
              <a:ext uri="{FF2B5EF4-FFF2-40B4-BE49-F238E27FC236}">
                <a16:creationId xmlns:a16="http://schemas.microsoft.com/office/drawing/2014/main" id="{738C3018-5295-44DE-87B8-89DD126F77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516618">
            <a:off x="1967557" y="2692650"/>
            <a:ext cx="244340" cy="314151"/>
          </a:xfrm>
          <a:prstGeom prst="rect">
            <a:avLst/>
          </a:prstGeom>
        </p:spPr>
      </p:pic>
      <p:pic>
        <p:nvPicPr>
          <p:cNvPr id="26" name="Graphique 25">
            <a:extLst>
              <a:ext uri="{FF2B5EF4-FFF2-40B4-BE49-F238E27FC236}">
                <a16:creationId xmlns:a16="http://schemas.microsoft.com/office/drawing/2014/main" id="{C79C4EB4-48AD-4753-B28D-B6BF297F0D4B}"/>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495177">
            <a:off x="1082906" y="4746625"/>
            <a:ext cx="552001" cy="366372"/>
          </a:xfrm>
          <a:prstGeom prst="rect">
            <a:avLst/>
          </a:prstGeom>
        </p:spPr>
      </p:pic>
      <p:sp>
        <p:nvSpPr>
          <p:cNvPr id="6" name="Espace réservé du numéro de diapositive 5">
            <a:extLst>
              <a:ext uri="{FF2B5EF4-FFF2-40B4-BE49-F238E27FC236}">
                <a16:creationId xmlns:a16="http://schemas.microsoft.com/office/drawing/2014/main" id="{CA27D317-5173-42F8-9888-06752707519B}"/>
              </a:ext>
            </a:extLst>
          </p:cNvPr>
          <p:cNvSpPr>
            <a:spLocks noGrp="1"/>
          </p:cNvSpPr>
          <p:nvPr>
            <p:ph type="sldNum" sz="quarter" idx="4"/>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8497875-658A-4A91-9BEE-3722DC4A4F39}" type="slidenum">
              <a:rPr kumimoji="0" lang="fr-FR" sz="1400" b="0" i="0" u="none" strike="noStrike" kern="1200" cap="none" spc="0" normalizeH="0" baseline="0" noProof="0">
                <a:ln>
                  <a:noFill/>
                </a:ln>
                <a:solidFill>
                  <a:srgbClr val="223870">
                    <a:alpha val="50000"/>
                  </a:srgbClr>
                </a:solidFill>
                <a:effectLst/>
                <a:uLnTx/>
                <a:uFillTx/>
                <a:latin typeface="Vinci Sans" panose="02000000000000000000" pitchFamily="2" charset="77"/>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fr-FR" sz="1400" b="0" i="0" u="none" strike="noStrike" kern="1200" cap="none" spc="0" normalizeH="0" baseline="0" noProof="0">
              <a:ln>
                <a:noFill/>
              </a:ln>
              <a:solidFill>
                <a:srgbClr val="223870">
                  <a:alpha val="50000"/>
                </a:srgbClr>
              </a:solidFill>
              <a:effectLst/>
              <a:uLnTx/>
              <a:uFillTx/>
              <a:latin typeface="Vinci Sans" panose="02000000000000000000" pitchFamily="2" charset="77"/>
              <a:ea typeface="+mn-ea"/>
              <a:cs typeface="+mn-cs"/>
            </a:endParaRPr>
          </a:p>
        </p:txBody>
      </p:sp>
      <p:sp>
        <p:nvSpPr>
          <p:cNvPr id="18" name="Rectangle 17">
            <a:extLst>
              <a:ext uri="{FF2B5EF4-FFF2-40B4-BE49-F238E27FC236}">
                <a16:creationId xmlns:a16="http://schemas.microsoft.com/office/drawing/2014/main" id="{4FDE1705-607B-4C45-9F14-95AA884965FC}"/>
              </a:ext>
            </a:extLst>
          </p:cNvPr>
          <p:cNvSpPr/>
          <p:nvPr/>
        </p:nvSpPr>
        <p:spPr>
          <a:xfrm>
            <a:off x="8853930" y="2341260"/>
            <a:ext cx="2907352" cy="1847563"/>
          </a:xfrm>
          <a:prstGeom prst="rect">
            <a:avLst/>
          </a:prstGeom>
          <a:solidFill>
            <a:schemeClr val="bg1"/>
          </a:solidFill>
          <a:ln>
            <a:solidFill>
              <a:schemeClr val="bg1"/>
            </a:solidFill>
          </a:ln>
          <a:effectLst>
            <a:outerShdw blurRad="152400" algn="ctr" rotWithShape="0">
              <a:schemeClr val="tx1">
                <a:alpha val="14000"/>
              </a:schemeClr>
            </a:outerShdw>
          </a:effectLst>
        </p:spPr>
        <p:txBody>
          <a:bodyPr vert="horz" lIns="180000" tIns="180000" rIns="180000" bIns="180000" rtlCol="0" anchor="ctr">
            <a:noAutofit/>
          </a:bodyPr>
          <a:lstStyle/>
          <a:p>
            <a:pPr marL="285750" lvl="1" indent="-285750" defTabSz="484895">
              <a:spcAft>
                <a:spcPts val="400"/>
              </a:spcAft>
              <a:buFont typeface="Arial" panose="020B0604020202020204" pitchFamily="34" charset="0"/>
              <a:buChar char="•"/>
              <a:defRPr/>
            </a:pPr>
            <a:r>
              <a:rPr lang="fr-FR" sz="1600" dirty="0">
                <a:solidFill>
                  <a:srgbClr val="97BF0D"/>
                </a:solidFill>
                <a:latin typeface="Vinci Sans Light"/>
              </a:rPr>
              <a:t>Affiche économie circulaire</a:t>
            </a:r>
          </a:p>
          <a:p>
            <a:pPr marL="285750" lvl="1" indent="-285750" defTabSz="484895">
              <a:spcAft>
                <a:spcPts val="400"/>
              </a:spcAft>
              <a:buFont typeface="Arial" panose="020B0604020202020204" pitchFamily="34" charset="0"/>
              <a:buChar char="•"/>
              <a:defRPr/>
            </a:pPr>
            <a:r>
              <a:rPr lang="fr-FR" sz="1600" dirty="0">
                <a:solidFill>
                  <a:srgbClr val="97BF0D"/>
                </a:solidFill>
                <a:latin typeface="Vinci Sans Light"/>
              </a:rPr>
              <a:t>"Apéro" Biodiversité</a:t>
            </a:r>
          </a:p>
        </p:txBody>
      </p:sp>
    </p:spTree>
    <p:extLst>
      <p:ext uri="{BB962C8B-B14F-4D97-AF65-F5344CB8AC3E}">
        <p14:creationId xmlns:p14="http://schemas.microsoft.com/office/powerpoint/2010/main" val="184849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67F5A9FA-E106-47F0-96A3-35B356622ADE}"/>
              </a:ext>
            </a:extLst>
          </p:cNvPr>
          <p:cNvSpPr>
            <a:spLocks noGrp="1"/>
          </p:cNvSpPr>
          <p:nvPr>
            <p:ph type="body" sz="quarter" idx="11"/>
          </p:nvPr>
        </p:nvSpPr>
        <p:spPr>
          <a:xfrm>
            <a:off x="979055" y="2320409"/>
            <a:ext cx="3657599" cy="2722646"/>
          </a:xfrm>
        </p:spPr>
        <p:txBody>
          <a:bodyPr/>
          <a:lstStyle/>
          <a:p>
            <a:endParaRPr lang="fr-FR" dirty="0"/>
          </a:p>
        </p:txBody>
      </p:sp>
      <p:sp>
        <p:nvSpPr>
          <p:cNvPr id="10" name="Espace réservé du texte 9">
            <a:extLst>
              <a:ext uri="{FF2B5EF4-FFF2-40B4-BE49-F238E27FC236}">
                <a16:creationId xmlns:a16="http://schemas.microsoft.com/office/drawing/2014/main" id="{5F6F45E9-6B80-4588-A959-8E8297F66E56}"/>
              </a:ext>
            </a:extLst>
          </p:cNvPr>
          <p:cNvSpPr>
            <a:spLocks noGrp="1"/>
          </p:cNvSpPr>
          <p:nvPr>
            <p:ph type="body" sz="quarter" idx="15"/>
          </p:nvPr>
        </p:nvSpPr>
        <p:spPr>
          <a:xfrm>
            <a:off x="6742545" y="2087418"/>
            <a:ext cx="4285361" cy="4100946"/>
          </a:xfrm>
        </p:spPr>
        <p:txBody>
          <a:bodyPr/>
          <a:lstStyle/>
          <a:p>
            <a:endParaRPr lang="fr-FR" dirty="0"/>
          </a:p>
        </p:txBody>
      </p:sp>
      <p:sp>
        <p:nvSpPr>
          <p:cNvPr id="11" name="Titre 10">
            <a:extLst>
              <a:ext uri="{FF2B5EF4-FFF2-40B4-BE49-F238E27FC236}">
                <a16:creationId xmlns:a16="http://schemas.microsoft.com/office/drawing/2014/main" id="{753D882A-C129-584F-8334-8AD22B854F4E}"/>
              </a:ext>
            </a:extLst>
          </p:cNvPr>
          <p:cNvSpPr>
            <a:spLocks noGrp="1"/>
          </p:cNvSpPr>
          <p:nvPr>
            <p:ph type="title"/>
          </p:nvPr>
        </p:nvSpPr>
        <p:spPr/>
        <p:txBody>
          <a:bodyPr/>
          <a:lstStyle/>
          <a:p>
            <a:r>
              <a:rPr lang="fr-FR" dirty="0"/>
              <a:t>La brique commune VINCI</a:t>
            </a:r>
          </a:p>
        </p:txBody>
      </p:sp>
      <p:sp>
        <p:nvSpPr>
          <p:cNvPr id="12" name="Espace réservé du texte 11">
            <a:extLst>
              <a:ext uri="{FF2B5EF4-FFF2-40B4-BE49-F238E27FC236}">
                <a16:creationId xmlns:a16="http://schemas.microsoft.com/office/drawing/2014/main" id="{579705FE-6A51-1D4D-A79C-93C433DDE302}"/>
              </a:ext>
            </a:extLst>
          </p:cNvPr>
          <p:cNvSpPr>
            <a:spLocks noGrp="1"/>
          </p:cNvSpPr>
          <p:nvPr>
            <p:ph type="body" sz="quarter" idx="20"/>
          </p:nvPr>
        </p:nvSpPr>
        <p:spPr/>
        <p:txBody>
          <a:bodyPr/>
          <a:lstStyle/>
          <a:p>
            <a:pPr>
              <a:spcAft>
                <a:spcPts val="0"/>
              </a:spcAft>
            </a:pPr>
            <a:r>
              <a:rPr lang="fr-FR" dirty="0"/>
              <a:t>Une intervention de Xavier </a:t>
            </a:r>
            <a:r>
              <a:rPr lang="fr-FR" dirty="0" err="1"/>
              <a:t>Huillard</a:t>
            </a:r>
            <a:r>
              <a:rPr lang="fr-FR" dirty="0"/>
              <a:t> et Isabelle Spiegel</a:t>
            </a:r>
          </a:p>
        </p:txBody>
      </p:sp>
      <p:sp>
        <p:nvSpPr>
          <p:cNvPr id="13" name="Espace réservé du numéro de diapositive 12">
            <a:extLst>
              <a:ext uri="{FF2B5EF4-FFF2-40B4-BE49-F238E27FC236}">
                <a16:creationId xmlns:a16="http://schemas.microsoft.com/office/drawing/2014/main" id="{7D0D7775-3DF3-D24C-8567-BE61F7B904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497875-658A-4A91-9BEE-3722DC4A4F39}" type="slidenum">
              <a:rPr kumimoji="0" lang="fr-FR" sz="1400" b="0" i="0" u="none" strike="noStrike" kern="1200" cap="none" spc="0" normalizeH="0" baseline="0" noProof="0" smtClean="0">
                <a:ln>
                  <a:noFill/>
                </a:ln>
                <a:solidFill>
                  <a:srgbClr val="223870">
                    <a:alpha val="50000"/>
                  </a:srgbClr>
                </a:solidFill>
                <a:effectLst/>
                <a:uLnTx/>
                <a:uFillTx/>
                <a:latin typeface="Vinci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400" b="0" i="0" u="none" strike="noStrike" kern="1200" cap="none" spc="0" normalizeH="0" baseline="0" noProof="0">
              <a:ln>
                <a:noFill/>
              </a:ln>
              <a:solidFill>
                <a:srgbClr val="223870">
                  <a:alpha val="50000"/>
                </a:srgbClr>
              </a:solidFill>
              <a:effectLst/>
              <a:uLnTx/>
              <a:uFillTx/>
              <a:latin typeface="Vinci Sans" panose="02000000000000000000" pitchFamily="2" charset="77"/>
              <a:ea typeface="+mn-ea"/>
              <a:cs typeface="+mn-cs"/>
            </a:endParaRPr>
          </a:p>
        </p:txBody>
      </p:sp>
      <p:sp>
        <p:nvSpPr>
          <p:cNvPr id="4" name="ZoneTexte 3">
            <a:extLst>
              <a:ext uri="{FF2B5EF4-FFF2-40B4-BE49-F238E27FC236}">
                <a16:creationId xmlns:a16="http://schemas.microsoft.com/office/drawing/2014/main" id="{B30C094A-34AA-C04A-B1E5-33EEE5DF76A6}"/>
              </a:ext>
            </a:extLst>
          </p:cNvPr>
          <p:cNvSpPr txBox="1"/>
          <p:nvPr/>
        </p:nvSpPr>
        <p:spPr>
          <a:xfrm>
            <a:off x="7980432" y="906747"/>
            <a:ext cx="2646099" cy="377026"/>
          </a:xfrm>
          <a:prstGeom prst="rect">
            <a:avLst/>
          </a:prstGeom>
          <a:noFill/>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50" b="0" i="1" u="none" strike="noStrike" kern="1200" cap="none" spc="0" normalizeH="0" baseline="0" noProof="0">
              <a:ln>
                <a:noFill/>
              </a:ln>
              <a:solidFill>
                <a:srgbClr val="223870">
                  <a:lumMod val="75000"/>
                </a:srgbClr>
              </a:solidFill>
              <a:effectLst/>
              <a:uLnTx/>
              <a:uFillTx/>
              <a:latin typeface="Vinci Sans Light"/>
              <a:ea typeface="+mn-ea"/>
              <a:cs typeface="+mn-cs"/>
            </a:endParaRPr>
          </a:p>
        </p:txBody>
      </p:sp>
      <p:pic>
        <p:nvPicPr>
          <p:cNvPr id="6" name="Image 5">
            <a:extLst>
              <a:ext uri="{FF2B5EF4-FFF2-40B4-BE49-F238E27FC236}">
                <a16:creationId xmlns:a16="http://schemas.microsoft.com/office/drawing/2014/main" id="{2BF57045-085F-4EE4-AC7F-E86B340DE274}"/>
              </a:ext>
            </a:extLst>
          </p:cNvPr>
          <p:cNvPicPr>
            <a:picLocks noChangeAspect="1"/>
          </p:cNvPicPr>
          <p:nvPr/>
        </p:nvPicPr>
        <p:blipFill>
          <a:blip r:embed="rId3"/>
          <a:stretch>
            <a:fillRect/>
          </a:stretch>
        </p:blipFill>
        <p:spPr>
          <a:xfrm>
            <a:off x="6937107" y="2238857"/>
            <a:ext cx="3139622" cy="759500"/>
          </a:xfrm>
          <a:prstGeom prst="rect">
            <a:avLst/>
          </a:prstGeom>
        </p:spPr>
      </p:pic>
      <p:pic>
        <p:nvPicPr>
          <p:cNvPr id="8" name="Image 7">
            <a:extLst>
              <a:ext uri="{FF2B5EF4-FFF2-40B4-BE49-F238E27FC236}">
                <a16:creationId xmlns:a16="http://schemas.microsoft.com/office/drawing/2014/main" id="{54E30EB4-B985-4B89-A673-EB58D747D013}"/>
              </a:ext>
            </a:extLst>
          </p:cNvPr>
          <p:cNvPicPr>
            <a:picLocks noChangeAspect="1"/>
          </p:cNvPicPr>
          <p:nvPr/>
        </p:nvPicPr>
        <p:blipFill>
          <a:blip r:embed="rId4"/>
          <a:stretch>
            <a:fillRect/>
          </a:stretch>
        </p:blipFill>
        <p:spPr>
          <a:xfrm>
            <a:off x="8695838" y="3047381"/>
            <a:ext cx="2159345" cy="3051059"/>
          </a:xfrm>
          <a:prstGeom prst="rect">
            <a:avLst/>
          </a:prstGeom>
        </p:spPr>
      </p:pic>
      <p:sp>
        <p:nvSpPr>
          <p:cNvPr id="22" name="Espace réservé du texte 2">
            <a:extLst>
              <a:ext uri="{FF2B5EF4-FFF2-40B4-BE49-F238E27FC236}">
                <a16:creationId xmlns:a16="http://schemas.microsoft.com/office/drawing/2014/main" id="{CD874E1B-C3C9-4DBD-BEA5-29E0E85606B2}"/>
              </a:ext>
            </a:extLst>
          </p:cNvPr>
          <p:cNvSpPr>
            <a:spLocks noGrp="1"/>
          </p:cNvSpPr>
          <p:nvPr>
            <p:ph type="body" sz="quarter" idx="12"/>
          </p:nvPr>
        </p:nvSpPr>
        <p:spPr>
          <a:xfrm>
            <a:off x="1101213" y="3008055"/>
            <a:ext cx="3401961" cy="369332"/>
          </a:xfrm>
        </p:spPr>
        <p:txBody>
          <a:bodyPr vert="horz" wrap="square" lIns="0" tIns="0" rIns="0" bIns="0" rtlCol="0" anchor="t">
            <a:spAutoFit/>
          </a:bodyPr>
          <a:lstStyle/>
          <a:p>
            <a:pPr algn="ctr"/>
            <a:r>
              <a:rPr lang="fr-FR" sz="2400" dirty="0">
                <a:latin typeface="Vinci Sans Light"/>
              </a:rPr>
              <a:t>Une prise de parole en vidéo</a:t>
            </a:r>
          </a:p>
        </p:txBody>
      </p:sp>
      <p:sp>
        <p:nvSpPr>
          <p:cNvPr id="23" name="Espace réservé du texte 4">
            <a:extLst>
              <a:ext uri="{FF2B5EF4-FFF2-40B4-BE49-F238E27FC236}">
                <a16:creationId xmlns:a16="http://schemas.microsoft.com/office/drawing/2014/main" id="{A7919CBB-D229-41B8-AB19-2A48D291643F}"/>
              </a:ext>
            </a:extLst>
          </p:cNvPr>
          <p:cNvSpPr txBox="1">
            <a:spLocks/>
          </p:cNvSpPr>
          <p:nvPr/>
        </p:nvSpPr>
        <p:spPr>
          <a:xfrm>
            <a:off x="1537931" y="4436096"/>
            <a:ext cx="2464075" cy="287323"/>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lang="fr-FR" sz="1400" b="0" i="0" kern="1200">
                <a:solidFill>
                  <a:schemeClr val="tx1"/>
                </a:solidFill>
                <a:latin typeface="Vinci Sans Light" panose="02000000000000000000" pitchFamily="2" charset="77"/>
                <a:ea typeface="+mn-ea"/>
                <a:cs typeface="+mn-cs"/>
              </a:defRPr>
            </a:lvl1pPr>
            <a:lvl2pPr marL="0" indent="0" algn="l" defTabSz="6858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2pPr>
            <a:lvl3pPr marL="171450" indent="-171450" algn="l" defTabSz="685800" rtl="0" eaLnBrk="1" latinLnBrk="0" hangingPunct="1">
              <a:lnSpc>
                <a:spcPct val="100000"/>
              </a:lnSpc>
              <a:spcBef>
                <a:spcPts val="0"/>
              </a:spcBef>
              <a:spcAft>
                <a:spcPts val="600"/>
              </a:spcAft>
              <a:buFontTx/>
              <a:buBlip>
                <a:blip r:embed="rId5"/>
              </a:buBlip>
              <a:defRPr sz="1100" kern="1200">
                <a:solidFill>
                  <a:schemeClr val="tx1"/>
                </a:solidFill>
                <a:latin typeface="+mn-lt"/>
                <a:ea typeface="+mn-ea"/>
                <a:cs typeface="+mn-cs"/>
              </a:defRPr>
            </a:lvl3pPr>
            <a:lvl4pPr marL="171450" indent="-171450" algn="l" defTabSz="685800" rtl="0" eaLnBrk="1" latinLnBrk="0" hangingPunct="1">
              <a:lnSpc>
                <a:spcPct val="100000"/>
              </a:lnSpc>
              <a:spcBef>
                <a:spcPts val="0"/>
              </a:spcBef>
              <a:spcAft>
                <a:spcPts val="600"/>
              </a:spcAft>
              <a:buFont typeface="Vinci Sans Light" panose="020B0604020202020204" charset="0"/>
              <a:buChar char="–"/>
              <a:defRPr sz="1000" kern="1200">
                <a:solidFill>
                  <a:schemeClr val="tx1"/>
                </a:solidFill>
                <a:latin typeface="+mn-lt"/>
                <a:ea typeface="+mn-ea"/>
                <a:cs typeface="+mn-cs"/>
              </a:defRPr>
            </a:lvl4pPr>
            <a:lvl5pPr marL="361950" indent="-171450" algn="l" defTabSz="6858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lang="fr-FR" sz="1867" dirty="0">
                <a:solidFill>
                  <a:srgbClr val="223870"/>
                </a:solidFill>
                <a:latin typeface="Vinci Sans Extra Light" panose="02000000000000000000" pitchFamily="2" charset="77"/>
              </a:rPr>
              <a:t>Durée : </a:t>
            </a:r>
            <a:r>
              <a:rPr lang="fr-FR" sz="1867" i="1" dirty="0">
                <a:solidFill>
                  <a:srgbClr val="223870"/>
                </a:solidFill>
                <a:latin typeface="Vinci Sans Extra Light" panose="02000000000000000000" pitchFamily="2" charset="77"/>
              </a:rPr>
              <a:t>15 min</a:t>
            </a:r>
            <a:endParaRPr kumimoji="0" lang="fr-FR" sz="1867" b="0" i="1" u="none" strike="noStrike" kern="1200" cap="none" spc="0" normalizeH="0" baseline="0" noProof="0" dirty="0">
              <a:ln>
                <a:noFill/>
              </a:ln>
              <a:solidFill>
                <a:srgbClr val="223870"/>
              </a:solidFill>
              <a:effectLst/>
              <a:uLnTx/>
              <a:uFillTx/>
              <a:latin typeface="Vinci Sans Extra Light" panose="02000000000000000000" pitchFamily="2" charset="77"/>
              <a:ea typeface="+mn-ea"/>
              <a:cs typeface="+mn-cs"/>
            </a:endParaRPr>
          </a:p>
        </p:txBody>
      </p:sp>
      <p:graphicFrame>
        <p:nvGraphicFramePr>
          <p:cNvPr id="20" name="Objet 19">
            <a:extLst>
              <a:ext uri="{FF2B5EF4-FFF2-40B4-BE49-F238E27FC236}">
                <a16:creationId xmlns:a16="http://schemas.microsoft.com/office/drawing/2014/main" id="{982DFCE4-8958-4BD8-97D0-91A03BAA5DEF}"/>
              </a:ext>
            </a:extLst>
          </p:cNvPr>
          <p:cNvGraphicFramePr>
            <a:graphicFrameLocks noChangeAspect="1"/>
          </p:cNvGraphicFramePr>
          <p:nvPr>
            <p:extLst>
              <p:ext uri="{D42A27DB-BD31-4B8C-83A1-F6EECF244321}">
                <p14:modId xmlns:p14="http://schemas.microsoft.com/office/powerpoint/2010/main" val="2801907003"/>
              </p:ext>
            </p:extLst>
          </p:nvPr>
        </p:nvGraphicFramePr>
        <p:xfrm>
          <a:off x="6937107" y="3047381"/>
          <a:ext cx="1283208" cy="1712292"/>
        </p:xfrm>
        <a:graphic>
          <a:graphicData uri="http://schemas.openxmlformats.org/presentationml/2006/ole">
            <mc:AlternateContent xmlns:mc="http://schemas.openxmlformats.org/markup-compatibility/2006">
              <mc:Choice xmlns:v="urn:schemas-microsoft-com:vml" Requires="v">
                <p:oleObj spid="_x0000_s2050" name="Acrobat Document" r:id="rId6" imgW="4533758" imgH="6050146" progId="AcroExch.Document.DC">
                  <p:embed/>
                </p:oleObj>
              </mc:Choice>
              <mc:Fallback>
                <p:oleObj name="Acrobat Document" r:id="rId6" imgW="4533758" imgH="6050146" progId="AcroExch.Document.DC">
                  <p:embed/>
                  <p:pic>
                    <p:nvPicPr>
                      <p:cNvPr id="20" name="Objet 19">
                        <a:extLst>
                          <a:ext uri="{FF2B5EF4-FFF2-40B4-BE49-F238E27FC236}">
                            <a16:creationId xmlns:a16="http://schemas.microsoft.com/office/drawing/2014/main" id="{982DFCE4-8958-4BD8-97D0-91A03BAA5DEF}"/>
                          </a:ext>
                        </a:extLst>
                      </p:cNvPr>
                      <p:cNvPicPr/>
                      <p:nvPr/>
                    </p:nvPicPr>
                    <p:blipFill>
                      <a:blip r:embed="rId7"/>
                      <a:stretch>
                        <a:fillRect/>
                      </a:stretch>
                    </p:blipFill>
                    <p:spPr>
                      <a:xfrm>
                        <a:off x="6937107" y="3047381"/>
                        <a:ext cx="1283208" cy="1712292"/>
                      </a:xfrm>
                      <a:prstGeom prst="rect">
                        <a:avLst/>
                      </a:prstGeom>
                    </p:spPr>
                  </p:pic>
                </p:oleObj>
              </mc:Fallback>
            </mc:AlternateContent>
          </a:graphicData>
        </a:graphic>
      </p:graphicFrame>
    </p:spTree>
    <p:extLst>
      <p:ext uri="{BB962C8B-B14F-4D97-AF65-F5344CB8AC3E}">
        <p14:creationId xmlns:p14="http://schemas.microsoft.com/office/powerpoint/2010/main" val="335870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texte 1">
            <a:extLst>
              <a:ext uri="{FF2B5EF4-FFF2-40B4-BE49-F238E27FC236}">
                <a16:creationId xmlns:a16="http://schemas.microsoft.com/office/drawing/2014/main" id="{8AFBC86D-90A0-4F91-9997-664412EB5FB3}"/>
              </a:ext>
            </a:extLst>
          </p:cNvPr>
          <p:cNvSpPr txBox="1">
            <a:spLocks/>
          </p:cNvSpPr>
          <p:nvPr/>
        </p:nvSpPr>
        <p:spPr>
          <a:xfrm>
            <a:off x="5174472" y="2061695"/>
            <a:ext cx="6299773" cy="3676953"/>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vert="horz" wrap="square" lIns="0" tIns="0" rIns="0" bIns="0" rtlCol="0">
            <a:no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Vinci Sans Light" panose="02000000000000000000" pitchFamily="2" charset="77"/>
                <a:ea typeface="+mn-ea"/>
                <a:cs typeface="+mn-cs"/>
              </a:defRPr>
            </a:lvl1pPr>
            <a:lvl2pPr marL="0" indent="0" algn="l" defTabSz="6858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2pPr>
            <a:lvl3pPr marL="171450" indent="-171450" algn="l" defTabSz="685800" rtl="0" eaLnBrk="1" latinLnBrk="0" hangingPunct="1">
              <a:lnSpc>
                <a:spcPct val="100000"/>
              </a:lnSpc>
              <a:spcBef>
                <a:spcPts val="0"/>
              </a:spcBef>
              <a:spcAft>
                <a:spcPts val="600"/>
              </a:spcAft>
              <a:buFontTx/>
              <a:buBlip>
                <a:blip r:embed="rId2"/>
              </a:buBlip>
              <a:defRPr sz="1100" kern="1200">
                <a:solidFill>
                  <a:schemeClr val="tx1"/>
                </a:solidFill>
                <a:latin typeface="+mn-lt"/>
                <a:ea typeface="+mn-ea"/>
                <a:cs typeface="+mn-cs"/>
              </a:defRPr>
            </a:lvl3pPr>
            <a:lvl4pPr marL="171450" indent="-171450" algn="l" defTabSz="685800" rtl="0" eaLnBrk="1" latinLnBrk="0" hangingPunct="1">
              <a:lnSpc>
                <a:spcPct val="100000"/>
              </a:lnSpc>
              <a:spcBef>
                <a:spcPts val="0"/>
              </a:spcBef>
              <a:spcAft>
                <a:spcPts val="600"/>
              </a:spcAft>
              <a:buFont typeface="Vinci Sans Light" panose="020B0604020202020204" charset="0"/>
              <a:buChar char="–"/>
              <a:defRPr sz="1000" kern="1200">
                <a:solidFill>
                  <a:schemeClr val="tx1"/>
                </a:solidFill>
                <a:latin typeface="+mn-lt"/>
                <a:ea typeface="+mn-ea"/>
                <a:cs typeface="+mn-cs"/>
              </a:defRPr>
            </a:lvl4pPr>
            <a:lvl5pPr marL="361950" indent="-171450" algn="l" defTabSz="6858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fr-FR" sz="2133" b="0" i="0" u="none" strike="noStrike" kern="1200" cap="none" spc="0" normalizeH="0" baseline="0" noProof="0">
              <a:ln>
                <a:noFill/>
              </a:ln>
              <a:solidFill>
                <a:srgbClr val="223870"/>
              </a:solidFill>
              <a:effectLst/>
              <a:uLnTx/>
              <a:uFillTx/>
              <a:latin typeface="Vinci Sans Light" panose="02000000000000000000" pitchFamily="2" charset="77"/>
              <a:ea typeface="+mn-ea"/>
              <a:cs typeface="+mn-cs"/>
            </a:endParaRPr>
          </a:p>
        </p:txBody>
      </p:sp>
      <p:sp>
        <p:nvSpPr>
          <p:cNvPr id="24" name="Espace réservé du texte 1">
            <a:extLst>
              <a:ext uri="{FF2B5EF4-FFF2-40B4-BE49-F238E27FC236}">
                <a16:creationId xmlns:a16="http://schemas.microsoft.com/office/drawing/2014/main" id="{4814E409-645B-2546-89D3-E0D28AA20412}"/>
              </a:ext>
            </a:extLst>
          </p:cNvPr>
          <p:cNvSpPr txBox="1">
            <a:spLocks/>
          </p:cNvSpPr>
          <p:nvPr/>
        </p:nvSpPr>
        <p:spPr>
          <a:xfrm>
            <a:off x="833219" y="2061695"/>
            <a:ext cx="3873501" cy="3676953"/>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vert="horz" wrap="square" lIns="0" tIns="0" rIns="0" bIns="0" rtlCol="0">
            <a:no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Vinci Sans Light" panose="02000000000000000000" pitchFamily="2" charset="77"/>
                <a:ea typeface="+mn-ea"/>
                <a:cs typeface="+mn-cs"/>
              </a:defRPr>
            </a:lvl1pPr>
            <a:lvl2pPr marL="0" indent="0" algn="l" defTabSz="6858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2pPr>
            <a:lvl3pPr marL="171450" indent="-171450" algn="l" defTabSz="685800" rtl="0" eaLnBrk="1" latinLnBrk="0" hangingPunct="1">
              <a:lnSpc>
                <a:spcPct val="100000"/>
              </a:lnSpc>
              <a:spcBef>
                <a:spcPts val="0"/>
              </a:spcBef>
              <a:spcAft>
                <a:spcPts val="600"/>
              </a:spcAft>
              <a:buFontTx/>
              <a:buBlip>
                <a:blip r:embed="rId2"/>
              </a:buBlip>
              <a:defRPr sz="1100" kern="1200">
                <a:solidFill>
                  <a:schemeClr val="tx1"/>
                </a:solidFill>
                <a:latin typeface="+mn-lt"/>
                <a:ea typeface="+mn-ea"/>
                <a:cs typeface="+mn-cs"/>
              </a:defRPr>
            </a:lvl3pPr>
            <a:lvl4pPr marL="171450" indent="-171450" algn="l" defTabSz="685800" rtl="0" eaLnBrk="1" latinLnBrk="0" hangingPunct="1">
              <a:lnSpc>
                <a:spcPct val="100000"/>
              </a:lnSpc>
              <a:spcBef>
                <a:spcPts val="0"/>
              </a:spcBef>
              <a:spcAft>
                <a:spcPts val="600"/>
              </a:spcAft>
              <a:buFont typeface="Vinci Sans Light" panose="020B0604020202020204" charset="0"/>
              <a:buChar char="–"/>
              <a:defRPr sz="1000" kern="1200">
                <a:solidFill>
                  <a:schemeClr val="tx1"/>
                </a:solidFill>
                <a:latin typeface="+mn-lt"/>
                <a:ea typeface="+mn-ea"/>
                <a:cs typeface="+mn-cs"/>
              </a:defRPr>
            </a:lvl4pPr>
            <a:lvl5pPr marL="361950" indent="-171450" algn="l" defTabSz="6858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fr-FR" sz="2133" b="0" i="0" u="none" strike="noStrike" kern="1200" cap="none" spc="0" normalizeH="0" baseline="0" noProof="0" dirty="0">
              <a:ln>
                <a:noFill/>
              </a:ln>
              <a:solidFill>
                <a:srgbClr val="223870"/>
              </a:solidFill>
              <a:effectLst/>
              <a:uLnTx/>
              <a:uFillTx/>
              <a:latin typeface="Vinci Sans Light" panose="02000000000000000000" pitchFamily="2" charset="77"/>
              <a:ea typeface="+mn-ea"/>
              <a:cs typeface="+mn-cs"/>
            </a:endParaRPr>
          </a:p>
        </p:txBody>
      </p:sp>
      <p:sp>
        <p:nvSpPr>
          <p:cNvPr id="5" name="Espace réservé du texte 4">
            <a:extLst>
              <a:ext uri="{FF2B5EF4-FFF2-40B4-BE49-F238E27FC236}">
                <a16:creationId xmlns:a16="http://schemas.microsoft.com/office/drawing/2014/main" id="{0FFF590E-DA11-A547-A291-609B647E8290}"/>
              </a:ext>
            </a:extLst>
          </p:cNvPr>
          <p:cNvSpPr>
            <a:spLocks noGrp="1"/>
          </p:cNvSpPr>
          <p:nvPr>
            <p:ph type="body" sz="quarter" idx="14"/>
          </p:nvPr>
        </p:nvSpPr>
        <p:spPr>
          <a:xfrm>
            <a:off x="1070176" y="2807169"/>
            <a:ext cx="3399584" cy="1107996"/>
          </a:xfrm>
        </p:spPr>
        <p:txBody>
          <a:bodyPr/>
          <a:lstStyle/>
          <a:p>
            <a:pPr algn="ctr"/>
            <a:r>
              <a:rPr lang="fr-FR" sz="2400" dirty="0"/>
              <a:t>Emission produite par VINCI Energies, diffusée à 9h heure de Paris</a:t>
            </a:r>
          </a:p>
        </p:txBody>
      </p:sp>
      <p:sp>
        <p:nvSpPr>
          <p:cNvPr id="11" name="Titre 10">
            <a:extLst>
              <a:ext uri="{FF2B5EF4-FFF2-40B4-BE49-F238E27FC236}">
                <a16:creationId xmlns:a16="http://schemas.microsoft.com/office/drawing/2014/main" id="{753D882A-C129-584F-8334-8AD22B854F4E}"/>
              </a:ext>
            </a:extLst>
          </p:cNvPr>
          <p:cNvSpPr>
            <a:spLocks noGrp="1"/>
          </p:cNvSpPr>
          <p:nvPr>
            <p:ph type="title"/>
          </p:nvPr>
        </p:nvSpPr>
        <p:spPr>
          <a:xfrm>
            <a:off x="838200" y="477080"/>
            <a:ext cx="9172768" cy="720917"/>
          </a:xfrm>
        </p:spPr>
        <p:txBody>
          <a:bodyPr/>
          <a:lstStyle/>
          <a:p>
            <a:r>
              <a:rPr lang="fr-FR" dirty="0"/>
              <a:t>Emission environnement VINCI Energies</a:t>
            </a:r>
          </a:p>
        </p:txBody>
      </p:sp>
      <p:sp>
        <p:nvSpPr>
          <p:cNvPr id="13" name="Espace réservé du numéro de diapositive 12">
            <a:extLst>
              <a:ext uri="{FF2B5EF4-FFF2-40B4-BE49-F238E27FC236}">
                <a16:creationId xmlns:a16="http://schemas.microsoft.com/office/drawing/2014/main" id="{7D0D7775-3DF3-D24C-8567-BE61F7B904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497875-658A-4A91-9BEE-3722DC4A4F39}" type="slidenum">
              <a:rPr kumimoji="0" lang="fr-FR" sz="1400" b="0" i="0" u="none" strike="noStrike" kern="1200" cap="none" spc="0" normalizeH="0" baseline="0" noProof="0" smtClean="0">
                <a:ln>
                  <a:noFill/>
                </a:ln>
                <a:solidFill>
                  <a:srgbClr val="223870">
                    <a:alpha val="50000"/>
                  </a:srgbClr>
                </a:solidFill>
                <a:effectLst/>
                <a:uLnTx/>
                <a:uFillTx/>
                <a:latin typeface="Vinci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400" b="0" i="0" u="none" strike="noStrike" kern="1200" cap="none" spc="0" normalizeH="0" baseline="0" noProof="0">
              <a:ln>
                <a:noFill/>
              </a:ln>
              <a:solidFill>
                <a:srgbClr val="223870">
                  <a:alpha val="50000"/>
                </a:srgbClr>
              </a:solidFill>
              <a:effectLst/>
              <a:uLnTx/>
              <a:uFillTx/>
              <a:latin typeface="Vinci Sans" panose="02000000000000000000" pitchFamily="2" charset="77"/>
              <a:ea typeface="+mn-ea"/>
              <a:cs typeface="+mn-cs"/>
            </a:endParaRPr>
          </a:p>
        </p:txBody>
      </p:sp>
      <p:sp>
        <p:nvSpPr>
          <p:cNvPr id="26" name="Espace réservé du texte 4">
            <a:extLst>
              <a:ext uri="{FF2B5EF4-FFF2-40B4-BE49-F238E27FC236}">
                <a16:creationId xmlns:a16="http://schemas.microsoft.com/office/drawing/2014/main" id="{5DF18A14-0856-1141-8BAA-F21BED82E8C6}"/>
              </a:ext>
            </a:extLst>
          </p:cNvPr>
          <p:cNvSpPr txBox="1">
            <a:spLocks/>
          </p:cNvSpPr>
          <p:nvPr/>
        </p:nvSpPr>
        <p:spPr>
          <a:xfrm>
            <a:off x="1537931" y="4867911"/>
            <a:ext cx="2464075" cy="287323"/>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lang="fr-FR" sz="1400" b="0" i="0" kern="1200">
                <a:solidFill>
                  <a:schemeClr val="tx1"/>
                </a:solidFill>
                <a:latin typeface="Vinci Sans Light" panose="02000000000000000000" pitchFamily="2" charset="77"/>
                <a:ea typeface="+mn-ea"/>
                <a:cs typeface="+mn-cs"/>
              </a:defRPr>
            </a:lvl1pPr>
            <a:lvl2pPr marL="0" indent="0" algn="l" defTabSz="6858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2pPr>
            <a:lvl3pPr marL="171450" indent="-171450" algn="l" defTabSz="685800" rtl="0" eaLnBrk="1" latinLnBrk="0" hangingPunct="1">
              <a:lnSpc>
                <a:spcPct val="100000"/>
              </a:lnSpc>
              <a:spcBef>
                <a:spcPts val="0"/>
              </a:spcBef>
              <a:spcAft>
                <a:spcPts val="600"/>
              </a:spcAft>
              <a:buFontTx/>
              <a:buBlip>
                <a:blip r:embed="rId2"/>
              </a:buBlip>
              <a:defRPr sz="1100" kern="1200">
                <a:solidFill>
                  <a:schemeClr val="tx1"/>
                </a:solidFill>
                <a:latin typeface="+mn-lt"/>
                <a:ea typeface="+mn-ea"/>
                <a:cs typeface="+mn-cs"/>
              </a:defRPr>
            </a:lvl3pPr>
            <a:lvl4pPr marL="171450" indent="-171450" algn="l" defTabSz="685800" rtl="0" eaLnBrk="1" latinLnBrk="0" hangingPunct="1">
              <a:lnSpc>
                <a:spcPct val="100000"/>
              </a:lnSpc>
              <a:spcBef>
                <a:spcPts val="0"/>
              </a:spcBef>
              <a:spcAft>
                <a:spcPts val="600"/>
              </a:spcAft>
              <a:buFont typeface="Vinci Sans Light" panose="020B0604020202020204" charset="0"/>
              <a:buChar char="–"/>
              <a:defRPr sz="1000" kern="1200">
                <a:solidFill>
                  <a:schemeClr val="tx1"/>
                </a:solidFill>
                <a:latin typeface="+mn-lt"/>
                <a:ea typeface="+mn-ea"/>
                <a:cs typeface="+mn-cs"/>
              </a:defRPr>
            </a:lvl4pPr>
            <a:lvl5pPr marL="361950" indent="-171450" algn="l" defTabSz="6858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fr-FR" sz="1867" b="0" i="1" u="none" strike="noStrike" kern="1200" cap="none" spc="0" normalizeH="0" baseline="0" noProof="0" dirty="0">
                <a:ln>
                  <a:noFill/>
                </a:ln>
                <a:solidFill>
                  <a:srgbClr val="223870"/>
                </a:solidFill>
                <a:effectLst/>
                <a:uLnTx/>
                <a:uFillTx/>
                <a:latin typeface="Vinci Sans Extra Light" panose="02000000000000000000" pitchFamily="2" charset="77"/>
                <a:ea typeface="+mn-ea"/>
                <a:cs typeface="+mn-cs"/>
              </a:rPr>
              <a:t>1h| FR / ANG</a:t>
            </a:r>
          </a:p>
        </p:txBody>
      </p:sp>
      <p:sp>
        <p:nvSpPr>
          <p:cNvPr id="4" name="ZoneTexte 3">
            <a:extLst>
              <a:ext uri="{FF2B5EF4-FFF2-40B4-BE49-F238E27FC236}">
                <a16:creationId xmlns:a16="http://schemas.microsoft.com/office/drawing/2014/main" id="{B30C094A-34AA-C04A-B1E5-33EEE5DF76A6}"/>
              </a:ext>
            </a:extLst>
          </p:cNvPr>
          <p:cNvSpPr txBox="1"/>
          <p:nvPr/>
        </p:nvSpPr>
        <p:spPr>
          <a:xfrm>
            <a:off x="7980432" y="906747"/>
            <a:ext cx="2646099" cy="377026"/>
          </a:xfrm>
          <a:prstGeom prst="rect">
            <a:avLst/>
          </a:prstGeom>
          <a:noFill/>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50" b="0" i="1" u="none" strike="noStrike" kern="1200" cap="none" spc="0" normalizeH="0" baseline="0" noProof="0">
              <a:ln>
                <a:noFill/>
              </a:ln>
              <a:solidFill>
                <a:srgbClr val="223870">
                  <a:lumMod val="75000"/>
                </a:srgbClr>
              </a:solidFill>
              <a:effectLst/>
              <a:uLnTx/>
              <a:uFillTx/>
              <a:latin typeface="Vinci Sans Light"/>
              <a:ea typeface="+mn-ea"/>
              <a:cs typeface="+mn-cs"/>
            </a:endParaRPr>
          </a:p>
        </p:txBody>
      </p:sp>
      <p:sp>
        <p:nvSpPr>
          <p:cNvPr id="28" name="ZoneTexte 27">
            <a:extLst>
              <a:ext uri="{FF2B5EF4-FFF2-40B4-BE49-F238E27FC236}">
                <a16:creationId xmlns:a16="http://schemas.microsoft.com/office/drawing/2014/main" id="{D721EDD5-85D8-944A-B5C3-E4919DF8EF4E}"/>
              </a:ext>
            </a:extLst>
          </p:cNvPr>
          <p:cNvSpPr txBox="1"/>
          <p:nvPr/>
        </p:nvSpPr>
        <p:spPr>
          <a:xfrm>
            <a:off x="3345947" y="6260449"/>
            <a:ext cx="5500106" cy="369332"/>
          </a:xfrm>
          <a:prstGeom prst="rect">
            <a:avLst/>
          </a:prstGeom>
          <a:noFill/>
        </p:spPr>
        <p:txBody>
          <a:bodyPr wrap="square" rtlCol="0">
            <a:spAutoFit/>
          </a:bodyPr>
          <a:lstStyle/>
          <a:p>
            <a:pPr algn="ctr"/>
            <a:r>
              <a:rPr lang="fr-FR" i="1" dirty="0"/>
              <a:t>Retrouvez le lien sur cet espace le 22 septembre </a:t>
            </a:r>
            <a:r>
              <a:rPr lang="fr-FR" i="1" dirty="0">
                <a:hlinkClick r:id="rId3"/>
              </a:rPr>
              <a:t>sur le </a:t>
            </a:r>
            <a:r>
              <a:rPr lang="fr-FR" i="1" dirty="0" err="1">
                <a:hlinkClick r:id="rId3"/>
              </a:rPr>
              <a:t>Sharepoint</a:t>
            </a:r>
            <a:endParaRPr lang="fr-FR" i="1" dirty="0"/>
          </a:p>
        </p:txBody>
      </p:sp>
      <p:sp>
        <p:nvSpPr>
          <p:cNvPr id="15" name="ZoneTexte 14">
            <a:extLst>
              <a:ext uri="{FF2B5EF4-FFF2-40B4-BE49-F238E27FC236}">
                <a16:creationId xmlns:a16="http://schemas.microsoft.com/office/drawing/2014/main" id="{8E1170E4-5F72-4897-BB60-82243B89365A}"/>
              </a:ext>
            </a:extLst>
          </p:cNvPr>
          <p:cNvSpPr txBox="1"/>
          <p:nvPr/>
        </p:nvSpPr>
        <p:spPr>
          <a:xfrm>
            <a:off x="5262781" y="2211841"/>
            <a:ext cx="6096000" cy="1200329"/>
          </a:xfrm>
          <a:prstGeom prst="rect">
            <a:avLst/>
          </a:prstGeom>
          <a:noFill/>
        </p:spPr>
        <p:txBody>
          <a:bodyPr wrap="square">
            <a:spAutoFit/>
          </a:bodyPr>
          <a:lstStyle/>
          <a:p>
            <a:r>
              <a:rPr lang="fr-FR" sz="1800" b="1" dirty="0">
                <a:effectLst/>
                <a:ea typeface="Arial" panose="020B0604020202020204" pitchFamily="34" charset="0"/>
              </a:rPr>
              <a:t>Cible prioritaire :</a:t>
            </a:r>
          </a:p>
          <a:p>
            <a:pPr marL="628650" indent="-285750">
              <a:buFont typeface="Wingdings" panose="05000000000000000000" pitchFamily="2" charset="2"/>
              <a:buChar char="§"/>
            </a:pPr>
            <a:r>
              <a:rPr lang="fr-FR" sz="1800" b="1" dirty="0">
                <a:effectLst/>
                <a:ea typeface="Arial" panose="020B0604020202020204" pitchFamily="34" charset="0"/>
              </a:rPr>
              <a:t>chefs d’entreprise </a:t>
            </a:r>
          </a:p>
          <a:p>
            <a:pPr marL="628650" indent="-285750">
              <a:buFont typeface="Wingdings" panose="05000000000000000000" pitchFamily="2" charset="2"/>
              <a:buChar char="§"/>
            </a:pPr>
            <a:r>
              <a:rPr lang="fr-FR" sz="1800" b="1" dirty="0">
                <a:effectLst/>
                <a:ea typeface="Arial" panose="020B0604020202020204" pitchFamily="34" charset="0"/>
              </a:rPr>
              <a:t>encadrement</a:t>
            </a:r>
          </a:p>
          <a:p>
            <a:pPr marL="628650" indent="-285750">
              <a:buFont typeface="Wingdings" panose="05000000000000000000" pitchFamily="2" charset="2"/>
              <a:buChar char="§"/>
            </a:pPr>
            <a:r>
              <a:rPr lang="fr-FR" sz="1800" b="1" dirty="0">
                <a:effectLst/>
                <a:ea typeface="Arial" panose="020B0604020202020204" pitchFamily="34" charset="0"/>
              </a:rPr>
              <a:t>possiblement, ouverte à tous</a:t>
            </a:r>
            <a:endParaRPr lang="fr-FR" dirty="0"/>
          </a:p>
        </p:txBody>
      </p:sp>
      <p:sp>
        <p:nvSpPr>
          <p:cNvPr id="17" name="ZoneTexte 16">
            <a:extLst>
              <a:ext uri="{FF2B5EF4-FFF2-40B4-BE49-F238E27FC236}">
                <a16:creationId xmlns:a16="http://schemas.microsoft.com/office/drawing/2014/main" id="{97EC6979-0237-4D36-92AF-EBFFE4AD3F5F}"/>
              </a:ext>
            </a:extLst>
          </p:cNvPr>
          <p:cNvSpPr txBox="1"/>
          <p:nvPr/>
        </p:nvSpPr>
        <p:spPr>
          <a:xfrm>
            <a:off x="5262781" y="3689321"/>
            <a:ext cx="6096000" cy="1795876"/>
          </a:xfrm>
          <a:prstGeom prst="rect">
            <a:avLst/>
          </a:prstGeom>
          <a:noFill/>
        </p:spPr>
        <p:txBody>
          <a:bodyPr wrap="square">
            <a:spAutoFit/>
          </a:bodyPr>
          <a:lstStyle/>
          <a:p>
            <a:pPr>
              <a:lnSpc>
                <a:spcPct val="115000"/>
              </a:lnSpc>
            </a:pPr>
            <a:r>
              <a:rPr lang="fr-FR" sz="1800" b="1" dirty="0">
                <a:effectLst/>
                <a:ea typeface="Arial" panose="020B0604020202020204" pitchFamily="34" charset="0"/>
              </a:rPr>
              <a:t>Une émission faite par et avec le terrain, pour le terrain : </a:t>
            </a:r>
            <a:endParaRPr lang="en-US" sz="1600" dirty="0">
              <a:effectLst/>
              <a:ea typeface="Arial" panose="020B0604020202020204" pitchFamily="34" charset="0"/>
            </a:endParaRPr>
          </a:p>
          <a:p>
            <a:pPr marL="342900" lvl="0" indent="-342900">
              <a:buFont typeface="Arial" panose="020B0604020202020204" pitchFamily="34" charset="0"/>
              <a:buChar char="-"/>
            </a:pPr>
            <a:r>
              <a:rPr lang="fr-FR" sz="1800" b="1" dirty="0">
                <a:effectLst/>
                <a:ea typeface="Arial" panose="020B0604020202020204" pitchFamily="34" charset="0"/>
                <a:cs typeface="Calibri" panose="020F0502020204030204" pitchFamily="34" charset="0"/>
              </a:rPr>
              <a:t>Interaction via d’autres lieux, les </a:t>
            </a:r>
            <a:r>
              <a:rPr lang="fr-FR" sz="1800" b="1" dirty="0" err="1">
                <a:effectLst/>
                <a:ea typeface="Arial" panose="020B0604020202020204" pitchFamily="34" charset="0"/>
                <a:cs typeface="Calibri" panose="020F0502020204030204" pitchFamily="34" charset="0"/>
              </a:rPr>
              <a:t>factory</a:t>
            </a:r>
            <a:r>
              <a:rPr lang="fr-FR" sz="1800" dirty="0">
                <a:effectLst/>
                <a:ea typeface="Arial" panose="020B0604020202020204" pitchFamily="34" charset="0"/>
                <a:cs typeface="Calibri" panose="020F0502020204030204" pitchFamily="34" charset="0"/>
              </a:rPr>
              <a:t> (plateaux décentralisés : Allemagne / Suède / Maroc)</a:t>
            </a:r>
            <a:endParaRPr lang="en-US" sz="1600" dirty="0">
              <a:effectLst/>
              <a:ea typeface="Arial" panose="020B0604020202020204" pitchFamily="34" charset="0"/>
            </a:endParaRPr>
          </a:p>
          <a:p>
            <a:pPr marL="342900" lvl="0" indent="-342900">
              <a:buFont typeface="Arial" panose="020B0604020202020204" pitchFamily="34" charset="0"/>
              <a:buChar char="-"/>
            </a:pPr>
            <a:r>
              <a:rPr lang="fr-FR" sz="1800" b="1" dirty="0">
                <a:effectLst/>
                <a:ea typeface="Arial" panose="020B0604020202020204" pitchFamily="34" charset="0"/>
                <a:cs typeface="Calibri" panose="020F0502020204030204" pitchFamily="34" charset="0"/>
              </a:rPr>
              <a:t>Témoignages de collaborateurs au cœur de cette mutation en cours, qui parlent de leur manière de vivre l’environnement.</a:t>
            </a:r>
            <a:r>
              <a:rPr lang="fr-FR" sz="1800" dirty="0">
                <a:effectLst/>
                <a:ea typeface="Arial" panose="020B0604020202020204" pitchFamily="34" charset="0"/>
                <a:cs typeface="Calibri" panose="020F0502020204030204" pitchFamily="34" charset="0"/>
              </a:rPr>
              <a:t>)... </a:t>
            </a:r>
            <a:endParaRPr lang="en-US" sz="1600" dirty="0">
              <a:effectLst/>
              <a:ea typeface="Arial" panose="020B0604020202020204" pitchFamily="34" charset="0"/>
            </a:endParaRPr>
          </a:p>
        </p:txBody>
      </p:sp>
      <p:sp>
        <p:nvSpPr>
          <p:cNvPr id="2" name="ZoneTexte 1">
            <a:extLst>
              <a:ext uri="{FF2B5EF4-FFF2-40B4-BE49-F238E27FC236}">
                <a16:creationId xmlns:a16="http://schemas.microsoft.com/office/drawing/2014/main" id="{C2470416-F7AB-47B1-A19B-010A3A6A33B8}"/>
              </a:ext>
            </a:extLst>
          </p:cNvPr>
          <p:cNvSpPr txBox="1"/>
          <p:nvPr/>
        </p:nvSpPr>
        <p:spPr>
          <a:xfrm>
            <a:off x="1070176" y="4162425"/>
            <a:ext cx="3263699" cy="646331"/>
          </a:xfrm>
          <a:prstGeom prst="rect">
            <a:avLst/>
          </a:prstGeom>
          <a:noFill/>
        </p:spPr>
        <p:txBody>
          <a:bodyPr wrap="square" rtlCol="0">
            <a:spAutoFit/>
          </a:bodyPr>
          <a:lstStyle/>
          <a:p>
            <a:r>
              <a:rPr lang="fr-CA" sz="1800" u="sng" dirty="0">
                <a:solidFill>
                  <a:srgbClr val="0563C1"/>
                </a:solidFill>
                <a:effectLst/>
                <a:latin typeface="Calibri" panose="020F0502020204030204" pitchFamily="34" charset="0"/>
                <a:ea typeface="Calibri" panose="020F0502020204030204" pitchFamily="34" charset="0"/>
                <a:hlinkClick r:id="rId4"/>
              </a:rPr>
              <a:t>https://environmentday2022.vinci-energies.com/fr/index.php</a:t>
            </a:r>
            <a:endParaRPr lang="fr-CA"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27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texte 1">
            <a:extLst>
              <a:ext uri="{FF2B5EF4-FFF2-40B4-BE49-F238E27FC236}">
                <a16:creationId xmlns:a16="http://schemas.microsoft.com/office/drawing/2014/main" id="{8AFBC86D-90A0-4F91-9997-664412EB5FB3}"/>
              </a:ext>
            </a:extLst>
          </p:cNvPr>
          <p:cNvSpPr txBox="1">
            <a:spLocks/>
          </p:cNvSpPr>
          <p:nvPr/>
        </p:nvSpPr>
        <p:spPr>
          <a:xfrm>
            <a:off x="838200" y="2061695"/>
            <a:ext cx="10636045" cy="3676953"/>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vert="horz" wrap="square" lIns="0" tIns="0" rIns="0" bIns="0" rtlCol="0">
            <a:no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Vinci Sans Light" panose="02000000000000000000" pitchFamily="2" charset="77"/>
                <a:ea typeface="+mn-ea"/>
                <a:cs typeface="+mn-cs"/>
              </a:defRPr>
            </a:lvl1pPr>
            <a:lvl2pPr marL="0" indent="0" algn="l" defTabSz="6858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2pPr>
            <a:lvl3pPr marL="171450" indent="-171450" algn="l" defTabSz="685800" rtl="0" eaLnBrk="1" latinLnBrk="0" hangingPunct="1">
              <a:lnSpc>
                <a:spcPct val="100000"/>
              </a:lnSpc>
              <a:spcBef>
                <a:spcPts val="0"/>
              </a:spcBef>
              <a:spcAft>
                <a:spcPts val="600"/>
              </a:spcAft>
              <a:buFontTx/>
              <a:buBlip>
                <a:blip r:embed="rId2"/>
              </a:buBlip>
              <a:defRPr sz="1100" kern="1200">
                <a:solidFill>
                  <a:schemeClr val="tx1"/>
                </a:solidFill>
                <a:latin typeface="+mn-lt"/>
                <a:ea typeface="+mn-ea"/>
                <a:cs typeface="+mn-cs"/>
              </a:defRPr>
            </a:lvl3pPr>
            <a:lvl4pPr marL="171450" indent="-171450" algn="l" defTabSz="685800" rtl="0" eaLnBrk="1" latinLnBrk="0" hangingPunct="1">
              <a:lnSpc>
                <a:spcPct val="100000"/>
              </a:lnSpc>
              <a:spcBef>
                <a:spcPts val="0"/>
              </a:spcBef>
              <a:spcAft>
                <a:spcPts val="600"/>
              </a:spcAft>
              <a:buFont typeface="Vinci Sans Light" panose="020B0604020202020204" charset="0"/>
              <a:buChar char="–"/>
              <a:defRPr sz="1000" kern="1200">
                <a:solidFill>
                  <a:schemeClr val="tx1"/>
                </a:solidFill>
                <a:latin typeface="+mn-lt"/>
                <a:ea typeface="+mn-ea"/>
                <a:cs typeface="+mn-cs"/>
              </a:defRPr>
            </a:lvl4pPr>
            <a:lvl5pPr marL="361950" indent="-171450" algn="l" defTabSz="6858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fr-FR" sz="2133" b="0" i="0" u="none" strike="noStrike" kern="1200" cap="none" spc="0" normalizeH="0" baseline="0" noProof="0">
              <a:ln>
                <a:noFill/>
              </a:ln>
              <a:solidFill>
                <a:srgbClr val="223870"/>
              </a:solidFill>
              <a:effectLst/>
              <a:uLnTx/>
              <a:uFillTx/>
              <a:latin typeface="Vinci Sans Light" panose="02000000000000000000" pitchFamily="2" charset="77"/>
              <a:ea typeface="+mn-ea"/>
              <a:cs typeface="+mn-cs"/>
            </a:endParaRPr>
          </a:p>
        </p:txBody>
      </p:sp>
      <p:sp>
        <p:nvSpPr>
          <p:cNvPr id="11" name="Titre 10">
            <a:extLst>
              <a:ext uri="{FF2B5EF4-FFF2-40B4-BE49-F238E27FC236}">
                <a16:creationId xmlns:a16="http://schemas.microsoft.com/office/drawing/2014/main" id="{753D882A-C129-584F-8334-8AD22B854F4E}"/>
              </a:ext>
            </a:extLst>
          </p:cNvPr>
          <p:cNvSpPr>
            <a:spLocks noGrp="1"/>
          </p:cNvSpPr>
          <p:nvPr>
            <p:ph type="title"/>
          </p:nvPr>
        </p:nvSpPr>
        <p:spPr>
          <a:xfrm>
            <a:off x="838200" y="477080"/>
            <a:ext cx="9172768" cy="720917"/>
          </a:xfrm>
        </p:spPr>
        <p:txBody>
          <a:bodyPr/>
          <a:lstStyle/>
          <a:p>
            <a:r>
              <a:rPr lang="fr-FR" dirty="0"/>
              <a:t>Emission environnement VINCI Energies</a:t>
            </a:r>
          </a:p>
        </p:txBody>
      </p:sp>
      <p:sp>
        <p:nvSpPr>
          <p:cNvPr id="13" name="Espace réservé du numéro de diapositive 12">
            <a:extLst>
              <a:ext uri="{FF2B5EF4-FFF2-40B4-BE49-F238E27FC236}">
                <a16:creationId xmlns:a16="http://schemas.microsoft.com/office/drawing/2014/main" id="{7D0D7775-3DF3-D24C-8567-BE61F7B904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497875-658A-4A91-9BEE-3722DC4A4F39}" type="slidenum">
              <a:rPr kumimoji="0" lang="fr-FR" sz="1400" b="0" i="0" u="none" strike="noStrike" kern="1200" cap="none" spc="0" normalizeH="0" baseline="0" noProof="0" smtClean="0">
                <a:ln>
                  <a:noFill/>
                </a:ln>
                <a:solidFill>
                  <a:srgbClr val="223870">
                    <a:alpha val="50000"/>
                  </a:srgbClr>
                </a:solidFill>
                <a:effectLst/>
                <a:uLnTx/>
                <a:uFillTx/>
                <a:latin typeface="Vinci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400" b="0" i="0" u="none" strike="noStrike" kern="1200" cap="none" spc="0" normalizeH="0" baseline="0" noProof="0">
              <a:ln>
                <a:noFill/>
              </a:ln>
              <a:solidFill>
                <a:srgbClr val="223870">
                  <a:alpha val="50000"/>
                </a:srgbClr>
              </a:solidFill>
              <a:effectLst/>
              <a:uLnTx/>
              <a:uFillTx/>
              <a:latin typeface="Vinci Sans" panose="02000000000000000000" pitchFamily="2" charset="77"/>
              <a:ea typeface="+mn-ea"/>
              <a:cs typeface="+mn-cs"/>
            </a:endParaRPr>
          </a:p>
        </p:txBody>
      </p:sp>
      <p:sp>
        <p:nvSpPr>
          <p:cNvPr id="4" name="ZoneTexte 3">
            <a:extLst>
              <a:ext uri="{FF2B5EF4-FFF2-40B4-BE49-F238E27FC236}">
                <a16:creationId xmlns:a16="http://schemas.microsoft.com/office/drawing/2014/main" id="{B30C094A-34AA-C04A-B1E5-33EEE5DF76A6}"/>
              </a:ext>
            </a:extLst>
          </p:cNvPr>
          <p:cNvSpPr txBox="1"/>
          <p:nvPr/>
        </p:nvSpPr>
        <p:spPr>
          <a:xfrm>
            <a:off x="7980432" y="906747"/>
            <a:ext cx="2646099" cy="377026"/>
          </a:xfrm>
          <a:prstGeom prst="rect">
            <a:avLst/>
          </a:prstGeom>
          <a:noFill/>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50" b="0" i="1" u="none" strike="noStrike" kern="1200" cap="none" spc="0" normalizeH="0" baseline="0" noProof="0">
              <a:ln>
                <a:noFill/>
              </a:ln>
              <a:solidFill>
                <a:srgbClr val="223870">
                  <a:lumMod val="75000"/>
                </a:srgbClr>
              </a:solidFill>
              <a:effectLst/>
              <a:uLnTx/>
              <a:uFillTx/>
              <a:latin typeface="Vinci Sans Light"/>
              <a:ea typeface="+mn-ea"/>
              <a:cs typeface="+mn-cs"/>
            </a:endParaRPr>
          </a:p>
        </p:txBody>
      </p:sp>
      <p:sp>
        <p:nvSpPr>
          <p:cNvPr id="28" name="ZoneTexte 27">
            <a:extLst>
              <a:ext uri="{FF2B5EF4-FFF2-40B4-BE49-F238E27FC236}">
                <a16:creationId xmlns:a16="http://schemas.microsoft.com/office/drawing/2014/main" id="{D721EDD5-85D8-944A-B5C3-E4919DF8EF4E}"/>
              </a:ext>
            </a:extLst>
          </p:cNvPr>
          <p:cNvSpPr txBox="1"/>
          <p:nvPr/>
        </p:nvSpPr>
        <p:spPr>
          <a:xfrm>
            <a:off x="3345947" y="6260449"/>
            <a:ext cx="5500106" cy="369332"/>
          </a:xfrm>
          <a:prstGeom prst="rect">
            <a:avLst/>
          </a:prstGeom>
          <a:noFill/>
        </p:spPr>
        <p:txBody>
          <a:bodyPr wrap="square" rtlCol="0">
            <a:spAutoFit/>
          </a:bodyPr>
          <a:lstStyle/>
          <a:p>
            <a:pPr algn="ctr"/>
            <a:r>
              <a:rPr lang="fr-FR" i="1" dirty="0"/>
              <a:t>Retrouvez le lien sur cet espace le 22 septembre </a:t>
            </a:r>
            <a:r>
              <a:rPr lang="fr-FR" i="1" dirty="0">
                <a:hlinkClick r:id="rId3"/>
              </a:rPr>
              <a:t>sur le </a:t>
            </a:r>
            <a:r>
              <a:rPr lang="fr-FR" i="1" dirty="0" err="1">
                <a:hlinkClick r:id="rId3"/>
              </a:rPr>
              <a:t>Sharepoint</a:t>
            </a:r>
            <a:endParaRPr lang="fr-FR" i="1" dirty="0"/>
          </a:p>
        </p:txBody>
      </p:sp>
      <p:sp>
        <p:nvSpPr>
          <p:cNvPr id="15" name="ZoneTexte 14">
            <a:extLst>
              <a:ext uri="{FF2B5EF4-FFF2-40B4-BE49-F238E27FC236}">
                <a16:creationId xmlns:a16="http://schemas.microsoft.com/office/drawing/2014/main" id="{8E1170E4-5F72-4897-BB60-82243B89365A}"/>
              </a:ext>
            </a:extLst>
          </p:cNvPr>
          <p:cNvSpPr txBox="1"/>
          <p:nvPr/>
        </p:nvSpPr>
        <p:spPr>
          <a:xfrm>
            <a:off x="1066770" y="2211841"/>
            <a:ext cx="10292011" cy="2585323"/>
          </a:xfrm>
          <a:prstGeom prst="rect">
            <a:avLst/>
          </a:prstGeom>
          <a:noFill/>
        </p:spPr>
        <p:txBody>
          <a:bodyPr wrap="square">
            <a:spAutoFit/>
          </a:bodyPr>
          <a:lstStyle/>
          <a:p>
            <a:pPr algn="just"/>
            <a:r>
              <a:rPr lang="fr-FR" sz="1800" dirty="0">
                <a:effectLst/>
                <a:ea typeface="Calibri" panose="020F0502020204030204" pitchFamily="34" charset="0"/>
              </a:rPr>
              <a:t>Les interventions seront traduites en directes en doublage en plusieurs langues, dont bien sûr le français. donc, pour faire simple, pour les français, toute l’émission sera en français, soit parce que l’intervenant parle français, soit parce qu’il est doublé en direct.</a:t>
            </a:r>
          </a:p>
          <a:p>
            <a:pPr algn="just"/>
            <a:r>
              <a:rPr lang="fr-FR" sz="1800" dirty="0">
                <a:effectLst/>
                <a:ea typeface="Calibri" panose="020F0502020204030204" pitchFamily="34" charset="0"/>
              </a:rPr>
              <a:t>Pour ce qui est de l’interaction, encore en phase de validation, le sujet doit encore être affiné sur le plan technique.</a:t>
            </a:r>
          </a:p>
          <a:p>
            <a:pPr algn="just"/>
            <a:r>
              <a:rPr lang="fr-FR" sz="1800" dirty="0">
                <a:effectLst/>
                <a:ea typeface="Calibri" panose="020F0502020204030204" pitchFamily="34" charset="0"/>
              </a:rPr>
              <a:t> </a:t>
            </a:r>
          </a:p>
          <a:p>
            <a:pPr algn="just"/>
            <a:r>
              <a:rPr lang="fr-FR" sz="1800" b="1" dirty="0">
                <a:effectLst/>
                <a:ea typeface="Calibri" panose="020F0502020204030204" pitchFamily="34" charset="0"/>
              </a:rPr>
              <a:t>Interactivités retenues : </a:t>
            </a:r>
            <a:endParaRPr lang="fr-FR" sz="1800" dirty="0">
              <a:effectLst/>
              <a:ea typeface="Calibri" panose="020F0502020204030204" pitchFamily="34" charset="0"/>
            </a:endParaRPr>
          </a:p>
          <a:p>
            <a:pPr algn="just"/>
            <a:r>
              <a:rPr lang="fr-FR" sz="1800" dirty="0">
                <a:effectLst/>
                <a:ea typeface="Calibri" panose="020F0502020204030204" pitchFamily="34" charset="0"/>
              </a:rPr>
              <a:t>1 / Quiz </a:t>
            </a:r>
          </a:p>
          <a:p>
            <a:pPr algn="just"/>
            <a:r>
              <a:rPr lang="fr-FR" sz="1800" dirty="0">
                <a:effectLst/>
                <a:ea typeface="Calibri" panose="020F0502020204030204" pitchFamily="34" charset="0"/>
              </a:rPr>
              <a:t>2 / Sondage : exemples montrés, exports des résultats possibles après l’évènement</a:t>
            </a:r>
          </a:p>
          <a:p>
            <a:pPr algn="just"/>
            <a:r>
              <a:rPr lang="fr-FR" sz="1800" dirty="0">
                <a:effectLst/>
                <a:ea typeface="Calibri" panose="020F0502020204030204" pitchFamily="34" charset="0"/>
              </a:rPr>
              <a:t>3 / Poser des questions en ligne</a:t>
            </a:r>
          </a:p>
        </p:txBody>
      </p:sp>
    </p:spTree>
    <p:extLst>
      <p:ext uri="{BB962C8B-B14F-4D97-AF65-F5344CB8AC3E}">
        <p14:creationId xmlns:p14="http://schemas.microsoft.com/office/powerpoint/2010/main" val="84165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4A3F5-49D3-394E-83B5-DC3DAE95F025}"/>
              </a:ext>
            </a:extLst>
          </p:cNvPr>
          <p:cNvSpPr>
            <a:spLocks noGrp="1"/>
          </p:cNvSpPr>
          <p:nvPr>
            <p:ph type="title"/>
          </p:nvPr>
        </p:nvSpPr>
        <p:spPr>
          <a:xfrm>
            <a:off x="838200" y="477079"/>
            <a:ext cx="7630885" cy="720917"/>
          </a:xfrm>
        </p:spPr>
        <p:txBody>
          <a:bodyPr/>
          <a:lstStyle/>
          <a:p>
            <a:r>
              <a:rPr lang="fr-FR" dirty="0"/>
              <a:t>Focus sur les « Initiative tour » </a:t>
            </a:r>
          </a:p>
        </p:txBody>
      </p:sp>
      <p:sp>
        <p:nvSpPr>
          <p:cNvPr id="4" name="Espace réservé du texte 3">
            <a:extLst>
              <a:ext uri="{FF2B5EF4-FFF2-40B4-BE49-F238E27FC236}">
                <a16:creationId xmlns:a16="http://schemas.microsoft.com/office/drawing/2014/main" id="{ECC3986A-D08D-604A-B12E-2A164FD40337}"/>
              </a:ext>
            </a:extLst>
          </p:cNvPr>
          <p:cNvSpPr>
            <a:spLocks noGrp="1"/>
          </p:cNvSpPr>
          <p:nvPr>
            <p:ph type="body" sz="quarter" idx="14"/>
          </p:nvPr>
        </p:nvSpPr>
        <p:spPr>
          <a:xfrm>
            <a:off x="827617" y="1035050"/>
            <a:ext cx="9635575" cy="618821"/>
          </a:xfrm>
        </p:spPr>
        <p:txBody>
          <a:bodyPr/>
          <a:lstStyle/>
          <a:p>
            <a:r>
              <a:rPr lang="fr-FR" dirty="0"/>
              <a:t>Les essentiels </a:t>
            </a:r>
          </a:p>
        </p:txBody>
      </p:sp>
      <p:sp>
        <p:nvSpPr>
          <p:cNvPr id="5" name="Espace réservé du numéro de diapositive 4">
            <a:extLst>
              <a:ext uri="{FF2B5EF4-FFF2-40B4-BE49-F238E27FC236}">
                <a16:creationId xmlns:a16="http://schemas.microsoft.com/office/drawing/2014/main" id="{D292AD3E-7072-5A43-8554-2A6A09036EB7}"/>
              </a:ext>
            </a:extLst>
          </p:cNvPr>
          <p:cNvSpPr>
            <a:spLocks noGrp="1"/>
          </p:cNvSpPr>
          <p:nvPr>
            <p:ph type="sldNum" sz="quarter" idx="4"/>
          </p:nvPr>
        </p:nvSpPr>
        <p:spPr/>
        <p:txBody>
          <a:bodyPr/>
          <a:lstStyle/>
          <a:p>
            <a:pPr defTabSz="1219170"/>
            <a:fld id="{18497875-658A-4A91-9BEE-3722DC4A4F39}" type="slidenum">
              <a:rPr lang="fr-FR">
                <a:solidFill>
                  <a:srgbClr val="223870">
                    <a:alpha val="50000"/>
                  </a:srgbClr>
                </a:solidFill>
              </a:rPr>
              <a:pPr defTabSz="1219170"/>
              <a:t>9</a:t>
            </a:fld>
            <a:endParaRPr lang="fr-FR">
              <a:solidFill>
                <a:srgbClr val="223870">
                  <a:alpha val="50000"/>
                </a:srgbClr>
              </a:solidFill>
            </a:endParaRPr>
          </a:p>
        </p:txBody>
      </p:sp>
      <p:sp>
        <p:nvSpPr>
          <p:cNvPr id="16" name="Rectangle 15">
            <a:extLst>
              <a:ext uri="{FF2B5EF4-FFF2-40B4-BE49-F238E27FC236}">
                <a16:creationId xmlns:a16="http://schemas.microsoft.com/office/drawing/2014/main" id="{26B6AE95-9F9B-499F-AAC7-679C8600EA16}"/>
              </a:ext>
            </a:extLst>
          </p:cNvPr>
          <p:cNvSpPr/>
          <p:nvPr/>
        </p:nvSpPr>
        <p:spPr>
          <a:xfrm>
            <a:off x="1224004" y="2048004"/>
            <a:ext cx="4680019" cy="2377740"/>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vert="horz" wrap="square" lIns="240000" tIns="0" rIns="240000" bIns="0" rtlCol="0" anchor="ctr">
            <a:noAutofit/>
          </a:bodyPr>
          <a:lstStyle/>
          <a:p>
            <a:pPr defTabSz="1219170"/>
            <a:r>
              <a:rPr lang="fr-FR" dirty="0">
                <a:solidFill>
                  <a:srgbClr val="223870"/>
                </a:solidFill>
                <a:latin typeface="Vinci Sans Medium" panose="02000000000000000000" pitchFamily="2" charset="77"/>
              </a:rPr>
              <a:t>Comment ça marche ?</a:t>
            </a:r>
          </a:p>
          <a:p>
            <a:pPr marL="265113" indent="-187325" defTabSz="1219170">
              <a:spcBef>
                <a:spcPts val="600"/>
              </a:spcBef>
              <a:spcAft>
                <a:spcPts val="600"/>
              </a:spcAft>
              <a:buFont typeface="Arial" panose="020B0604020202020204" pitchFamily="34" charset="0"/>
              <a:buChar char="•"/>
            </a:pPr>
            <a:r>
              <a:rPr lang="fr-FR" sz="1600" dirty="0">
                <a:solidFill>
                  <a:srgbClr val="223870"/>
                </a:solidFill>
              </a:rPr>
              <a:t>Un format allongé des </a:t>
            </a:r>
            <a:r>
              <a:rPr lang="fr-FR" sz="1600" dirty="0">
                <a:solidFill>
                  <a:srgbClr val="223870"/>
                </a:solidFill>
                <a:latin typeface="Vinci Sans Medium" panose="02000000000000000000" pitchFamily="2" charset="77"/>
              </a:rPr>
              <a:t>1/4h Environnement sur chantier</a:t>
            </a:r>
          </a:p>
          <a:p>
            <a:pPr marL="265113" indent="-187325" defTabSz="1219170">
              <a:spcBef>
                <a:spcPts val="600"/>
              </a:spcBef>
              <a:spcAft>
                <a:spcPts val="600"/>
              </a:spcAft>
              <a:buFont typeface="Arial" panose="020B0604020202020204" pitchFamily="34" charset="0"/>
              <a:buChar char="•"/>
            </a:pPr>
            <a:r>
              <a:rPr lang="fr-FR" sz="1600" dirty="0">
                <a:solidFill>
                  <a:srgbClr val="223870"/>
                </a:solidFill>
              </a:rPr>
              <a:t>Organisé par les </a:t>
            </a:r>
            <a:r>
              <a:rPr lang="fr-FR" sz="1600" dirty="0">
                <a:solidFill>
                  <a:srgbClr val="223870"/>
                </a:solidFill>
                <a:latin typeface="Vinci Sans Medium" panose="02000000000000000000" pitchFamily="2" charset="77"/>
              </a:rPr>
              <a:t>responsables QSE </a:t>
            </a:r>
            <a:r>
              <a:rPr lang="fr-FR" sz="1600" dirty="0">
                <a:solidFill>
                  <a:srgbClr val="223870"/>
                </a:solidFill>
              </a:rPr>
              <a:t>et les </a:t>
            </a:r>
            <a:r>
              <a:rPr lang="fr-FR" sz="1600" dirty="0">
                <a:solidFill>
                  <a:srgbClr val="223870"/>
                </a:solidFill>
                <a:latin typeface="Vinci Sans Medium" panose="02000000000000000000" pitchFamily="2" charset="77"/>
              </a:rPr>
              <a:t>chefs de chantier </a:t>
            </a:r>
          </a:p>
          <a:p>
            <a:pPr marL="265113" indent="-187325" defTabSz="1219170">
              <a:spcBef>
                <a:spcPts val="600"/>
              </a:spcBef>
              <a:spcAft>
                <a:spcPts val="600"/>
              </a:spcAft>
              <a:buFont typeface="Arial" panose="020B0604020202020204" pitchFamily="34" charset="0"/>
              <a:buChar char="•"/>
            </a:pPr>
            <a:r>
              <a:rPr lang="fr-FR" sz="1600" dirty="0">
                <a:solidFill>
                  <a:srgbClr val="223870"/>
                </a:solidFill>
              </a:rPr>
              <a:t>Porté par les </a:t>
            </a:r>
            <a:r>
              <a:rPr lang="fr-FR" sz="1600" dirty="0">
                <a:solidFill>
                  <a:srgbClr val="223870"/>
                </a:solidFill>
                <a:latin typeface="Vinci Sans Medium" panose="02000000000000000000" pitchFamily="2" charset="77"/>
              </a:rPr>
              <a:t>relais du Prix de l’Environnement (experts, correspondants)</a:t>
            </a:r>
          </a:p>
        </p:txBody>
      </p:sp>
      <p:sp>
        <p:nvSpPr>
          <p:cNvPr id="17" name="Rectangle 16">
            <a:extLst>
              <a:ext uri="{FF2B5EF4-FFF2-40B4-BE49-F238E27FC236}">
                <a16:creationId xmlns:a16="http://schemas.microsoft.com/office/drawing/2014/main" id="{DDC468B3-24FB-4E81-843A-CD4BB0F1E932}"/>
              </a:ext>
            </a:extLst>
          </p:cNvPr>
          <p:cNvSpPr/>
          <p:nvPr/>
        </p:nvSpPr>
        <p:spPr>
          <a:xfrm>
            <a:off x="6129075" y="2044013"/>
            <a:ext cx="4680019" cy="3737259"/>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vert="horz" wrap="square" lIns="240000" tIns="0" rIns="240000" bIns="0" rtlCol="0" anchor="ctr">
            <a:noAutofit/>
          </a:bodyPr>
          <a:lstStyle/>
          <a:p>
            <a:pPr defTabSz="1219170"/>
            <a:r>
              <a:rPr lang="fr-FR" dirty="0">
                <a:solidFill>
                  <a:schemeClr val="accent5"/>
                </a:solidFill>
                <a:latin typeface="Vinci Sans Medium" panose="02000000000000000000" pitchFamily="2" charset="77"/>
              </a:rPr>
              <a:t>Qu’y gagne-t-on ?</a:t>
            </a:r>
          </a:p>
          <a:p>
            <a:pPr marL="285750" indent="-285750" defTabSz="1219170">
              <a:spcBef>
                <a:spcPts val="600"/>
              </a:spcBef>
              <a:spcAft>
                <a:spcPts val="600"/>
              </a:spcAft>
              <a:buFont typeface="Arial" panose="020B0604020202020204" pitchFamily="34" charset="0"/>
              <a:buChar char="•"/>
            </a:pPr>
            <a:endParaRPr lang="fr-FR" sz="1600" dirty="0">
              <a:solidFill>
                <a:schemeClr val="accent5"/>
              </a:solidFill>
            </a:endParaRPr>
          </a:p>
          <a:p>
            <a:pPr marL="285750" indent="-285750" defTabSz="1219170">
              <a:spcBef>
                <a:spcPts val="600"/>
              </a:spcBef>
              <a:spcAft>
                <a:spcPts val="600"/>
              </a:spcAft>
              <a:buFont typeface="Arial" panose="020B0604020202020204" pitchFamily="34" charset="0"/>
              <a:buChar char="•"/>
            </a:pPr>
            <a:r>
              <a:rPr lang="fr-FR" sz="1600" dirty="0">
                <a:solidFill>
                  <a:schemeClr val="accent5"/>
                </a:solidFill>
              </a:rPr>
              <a:t>Echanger sur les </a:t>
            </a:r>
            <a:r>
              <a:rPr lang="fr-FR" sz="1600" dirty="0">
                <a:solidFill>
                  <a:schemeClr val="accent5"/>
                </a:solidFill>
                <a:latin typeface="Vinci Sans Medium" panose="02000000000000000000" pitchFamily="2" charset="77"/>
              </a:rPr>
              <a:t>initiatives portées </a:t>
            </a:r>
            <a:r>
              <a:rPr lang="fr-FR" sz="1600" dirty="0">
                <a:solidFill>
                  <a:schemeClr val="accent5"/>
                </a:solidFill>
              </a:rPr>
              <a:t>dans son entreprises.</a:t>
            </a:r>
          </a:p>
          <a:p>
            <a:pPr marL="285750" indent="-285750" defTabSz="1219170">
              <a:spcBef>
                <a:spcPts val="600"/>
              </a:spcBef>
              <a:spcAft>
                <a:spcPts val="600"/>
              </a:spcAft>
              <a:buFont typeface="Arial" panose="020B0604020202020204" pitchFamily="34" charset="0"/>
              <a:buChar char="•"/>
            </a:pPr>
            <a:r>
              <a:rPr lang="fr-FR" sz="1600" dirty="0">
                <a:solidFill>
                  <a:schemeClr val="accent5"/>
                </a:solidFill>
                <a:latin typeface="Vinci Sans Medium" panose="02000000000000000000" pitchFamily="2" charset="77"/>
              </a:rPr>
              <a:t>Poser des questions</a:t>
            </a:r>
            <a:r>
              <a:rPr lang="fr-FR" sz="1600" dirty="0">
                <a:solidFill>
                  <a:schemeClr val="accent5"/>
                </a:solidFill>
              </a:rPr>
              <a:t> sur les avancements, les succès, les freins et le </a:t>
            </a:r>
            <a:r>
              <a:rPr lang="fr-FR" sz="1600" dirty="0">
                <a:solidFill>
                  <a:schemeClr val="accent5"/>
                </a:solidFill>
                <a:latin typeface="Vinci Sans Medium" panose="02000000000000000000" pitchFamily="2" charset="77"/>
              </a:rPr>
              <a:t>feedback</a:t>
            </a:r>
            <a:r>
              <a:rPr lang="fr-FR" sz="1600" dirty="0">
                <a:solidFill>
                  <a:schemeClr val="accent5"/>
                </a:solidFill>
              </a:rPr>
              <a:t> du terrain.</a:t>
            </a:r>
          </a:p>
          <a:p>
            <a:pPr marL="285750" indent="-285750" defTabSz="1219170">
              <a:spcBef>
                <a:spcPts val="600"/>
              </a:spcBef>
              <a:spcAft>
                <a:spcPts val="600"/>
              </a:spcAft>
              <a:buFont typeface="Arial" panose="020B0604020202020204" pitchFamily="34" charset="0"/>
              <a:buChar char="•"/>
            </a:pPr>
            <a:r>
              <a:rPr lang="fr-FR" sz="1600" dirty="0">
                <a:solidFill>
                  <a:schemeClr val="accent5"/>
                </a:solidFill>
                <a:latin typeface="Vinci Sans Medium" panose="02000000000000000000" pitchFamily="2" charset="77"/>
              </a:rPr>
              <a:t>Comprendre et s’engager dans la phase d’accompagnement/déploiement </a:t>
            </a:r>
            <a:r>
              <a:rPr lang="fr-FR" sz="1600" dirty="0">
                <a:solidFill>
                  <a:schemeClr val="accent5"/>
                </a:solidFill>
              </a:rPr>
              <a:t>des initiatives et projets.</a:t>
            </a:r>
          </a:p>
        </p:txBody>
      </p:sp>
      <p:pic>
        <p:nvPicPr>
          <p:cNvPr id="10" name="Graphique 9">
            <a:extLst>
              <a:ext uri="{FF2B5EF4-FFF2-40B4-BE49-F238E27FC236}">
                <a16:creationId xmlns:a16="http://schemas.microsoft.com/office/drawing/2014/main" id="{8AE7BE01-00A3-4217-9417-DC00579245B8}"/>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3517" y="1549245"/>
            <a:ext cx="290829" cy="269549"/>
          </a:xfrm>
          <a:prstGeom prst="rect">
            <a:avLst/>
          </a:prstGeom>
        </p:spPr>
      </p:pic>
      <p:pic>
        <p:nvPicPr>
          <p:cNvPr id="11" name="Graphique 10">
            <a:extLst>
              <a:ext uri="{FF2B5EF4-FFF2-40B4-BE49-F238E27FC236}">
                <a16:creationId xmlns:a16="http://schemas.microsoft.com/office/drawing/2014/main" id="{37E31A2A-4FD4-4ADC-8D88-BCD8E879EB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9419" y="1711120"/>
            <a:ext cx="387800" cy="437520"/>
          </a:xfrm>
          <a:prstGeom prst="rect">
            <a:avLst/>
          </a:prstGeom>
        </p:spPr>
      </p:pic>
      <p:sp>
        <p:nvSpPr>
          <p:cNvPr id="12" name="Rectangle 11">
            <a:extLst>
              <a:ext uri="{FF2B5EF4-FFF2-40B4-BE49-F238E27FC236}">
                <a16:creationId xmlns:a16="http://schemas.microsoft.com/office/drawing/2014/main" id="{53CCFF32-7FBF-0247-B11B-2BC5CA296781}"/>
              </a:ext>
            </a:extLst>
          </p:cNvPr>
          <p:cNvSpPr/>
          <p:nvPr/>
        </p:nvSpPr>
        <p:spPr>
          <a:xfrm>
            <a:off x="1224004" y="4540470"/>
            <a:ext cx="4680019" cy="1240802"/>
          </a:xfrm>
          <a:prstGeom prst="rect">
            <a:avLst/>
          </a:prstGeom>
          <a:solidFill>
            <a:schemeClr val="bg1"/>
          </a:solidFill>
          <a:ln>
            <a:solidFill>
              <a:schemeClr val="bg1"/>
            </a:solidFill>
          </a:ln>
          <a:effectLst>
            <a:outerShdw blurRad="114300" dir="16200000" rotWithShape="0">
              <a:schemeClr val="tx1">
                <a:alpha val="17000"/>
              </a:schemeClr>
            </a:outerShdw>
          </a:effectLst>
        </p:spPr>
        <p:txBody>
          <a:bodyPr vert="horz" wrap="square" lIns="240000" tIns="0" rIns="240000" bIns="0" rtlCol="0" anchor="ctr">
            <a:noAutofit/>
          </a:bodyPr>
          <a:lstStyle/>
          <a:p>
            <a:pPr defTabSz="1219170">
              <a:spcBef>
                <a:spcPts val="600"/>
              </a:spcBef>
              <a:spcAft>
                <a:spcPts val="600"/>
              </a:spcAft>
            </a:pPr>
            <a:r>
              <a:rPr lang="fr-FR" dirty="0">
                <a:solidFill>
                  <a:schemeClr val="accent3"/>
                </a:solidFill>
                <a:latin typeface="Vinci Sans Medium" panose="02000000000000000000" pitchFamily="2" charset="77"/>
              </a:rPr>
              <a:t>Qui est concerné ?</a:t>
            </a:r>
          </a:p>
          <a:p>
            <a:pPr marL="380990" indent="-380990" defTabSz="1219170">
              <a:spcBef>
                <a:spcPts val="600"/>
              </a:spcBef>
              <a:spcAft>
                <a:spcPts val="600"/>
              </a:spcAft>
              <a:buFont typeface="Arial" panose="020B0604020202020204" pitchFamily="34" charset="0"/>
              <a:buChar char="•"/>
            </a:pPr>
            <a:r>
              <a:rPr lang="fr-FR" sz="1600" dirty="0">
                <a:solidFill>
                  <a:schemeClr val="accent3"/>
                </a:solidFill>
              </a:rPr>
              <a:t>Tous les collaborateurs</a:t>
            </a:r>
            <a:endParaRPr lang="fr-FR" sz="1600" dirty="0">
              <a:solidFill>
                <a:srgbClr val="223870"/>
              </a:solidFill>
              <a:latin typeface="Vinci Sans Medium" panose="02000000000000000000" pitchFamily="2" charset="77"/>
            </a:endParaRPr>
          </a:p>
        </p:txBody>
      </p:sp>
    </p:spTree>
    <p:extLst>
      <p:ext uri="{BB962C8B-B14F-4D97-AF65-F5344CB8AC3E}">
        <p14:creationId xmlns:p14="http://schemas.microsoft.com/office/powerpoint/2010/main" val="96950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hème Office">
  <a:themeElements>
    <a:clrScheme name="VINCI">
      <a:dk1>
        <a:srgbClr val="223870"/>
      </a:dk1>
      <a:lt1>
        <a:srgbClr val="FFFFFF"/>
      </a:lt1>
      <a:dk2>
        <a:srgbClr val="223870"/>
      </a:dk2>
      <a:lt2>
        <a:srgbClr val="FFFFFF"/>
      </a:lt2>
      <a:accent1>
        <a:srgbClr val="ED1C2E"/>
      </a:accent1>
      <a:accent2>
        <a:srgbClr val="CD0077"/>
      </a:accent2>
      <a:accent3>
        <a:srgbClr val="6D207C"/>
      </a:accent3>
      <a:accent4>
        <a:srgbClr val="00A0DC"/>
      </a:accent4>
      <a:accent5>
        <a:srgbClr val="2AAD89"/>
      </a:accent5>
      <a:accent6>
        <a:srgbClr val="F8FAFC"/>
      </a:accent6>
      <a:hlink>
        <a:srgbClr val="0563C1"/>
      </a:hlink>
      <a:folHlink>
        <a:srgbClr val="954F72"/>
      </a:folHlink>
    </a:clrScheme>
    <a:fontScheme name="VINCI">
      <a:majorFont>
        <a:latin typeface="Vinci Serif Black"/>
        <a:ea typeface=""/>
        <a:cs typeface=""/>
      </a:majorFont>
      <a:minorFont>
        <a:latin typeface="Vinci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ème Office">
  <a:themeElements>
    <a:clrScheme name="VINCI">
      <a:dk1>
        <a:srgbClr val="223870"/>
      </a:dk1>
      <a:lt1>
        <a:srgbClr val="FFFFFF"/>
      </a:lt1>
      <a:dk2>
        <a:srgbClr val="223870"/>
      </a:dk2>
      <a:lt2>
        <a:srgbClr val="FFFFFF"/>
      </a:lt2>
      <a:accent1>
        <a:srgbClr val="ED1C2E"/>
      </a:accent1>
      <a:accent2>
        <a:srgbClr val="CD0077"/>
      </a:accent2>
      <a:accent3>
        <a:srgbClr val="6D207C"/>
      </a:accent3>
      <a:accent4>
        <a:srgbClr val="00A0DC"/>
      </a:accent4>
      <a:accent5>
        <a:srgbClr val="2AAD89"/>
      </a:accent5>
      <a:accent6>
        <a:srgbClr val="F8FAFC"/>
      </a:accent6>
      <a:hlink>
        <a:srgbClr val="0563C1"/>
      </a:hlink>
      <a:folHlink>
        <a:srgbClr val="954F72"/>
      </a:folHlink>
    </a:clrScheme>
    <a:fontScheme name="VINCI">
      <a:majorFont>
        <a:latin typeface="Vinci Serif Black"/>
        <a:ea typeface=""/>
        <a:cs typeface=""/>
      </a:majorFont>
      <a:minorFont>
        <a:latin typeface="Vinci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hème Office">
  <a:themeElements>
    <a:clrScheme name="VINCI">
      <a:dk1>
        <a:srgbClr val="223870"/>
      </a:dk1>
      <a:lt1>
        <a:srgbClr val="FFFFFF"/>
      </a:lt1>
      <a:dk2>
        <a:srgbClr val="223870"/>
      </a:dk2>
      <a:lt2>
        <a:srgbClr val="FFFFFF"/>
      </a:lt2>
      <a:accent1>
        <a:srgbClr val="ED1C2E"/>
      </a:accent1>
      <a:accent2>
        <a:srgbClr val="CD0077"/>
      </a:accent2>
      <a:accent3>
        <a:srgbClr val="6D207C"/>
      </a:accent3>
      <a:accent4>
        <a:srgbClr val="00A0DC"/>
      </a:accent4>
      <a:accent5>
        <a:srgbClr val="2AAD89"/>
      </a:accent5>
      <a:accent6>
        <a:srgbClr val="F8FAFC"/>
      </a:accent6>
      <a:hlink>
        <a:srgbClr val="0563C1"/>
      </a:hlink>
      <a:folHlink>
        <a:srgbClr val="954F72"/>
      </a:folHlink>
    </a:clrScheme>
    <a:fontScheme name="VINCI">
      <a:majorFont>
        <a:latin typeface="Vinci Serif Black"/>
        <a:ea typeface=""/>
        <a:cs typeface=""/>
      </a:majorFont>
      <a:minorFont>
        <a:latin typeface="Vinci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36D6EF03AA4F4FAFC6407E19F0AE84" ma:contentTypeVersion="10" ma:contentTypeDescription="Crée un document." ma:contentTypeScope="" ma:versionID="70e2231d744f30ed5a50e1fc80f2048a">
  <xsd:schema xmlns:xsd="http://www.w3.org/2001/XMLSchema" xmlns:xs="http://www.w3.org/2001/XMLSchema" xmlns:p="http://schemas.microsoft.com/office/2006/metadata/properties" xmlns:ns2="76a61545-4fca-4256-ac49-dc159a9465c7" xmlns:ns3="29dca51e-7300-4d2c-bef8-0f29428b711f" targetNamespace="http://schemas.microsoft.com/office/2006/metadata/properties" ma:root="true" ma:fieldsID="78223dc3352e47669497f881a4f8c4fc" ns2:_="" ns3:_="">
    <xsd:import namespace="76a61545-4fca-4256-ac49-dc159a9465c7"/>
    <xsd:import namespace="29dca51e-7300-4d2c-bef8-0f29428b71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a61545-4fca-4256-ac49-dc159a946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9dca51e-7300-4d2c-bef8-0f29428b711f"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DB8ACE9-FDAA-4363-BB28-6C2C943000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a61545-4fca-4256-ac49-dc159a9465c7"/>
    <ds:schemaRef ds:uri="29dca51e-7300-4d2c-bef8-0f29428b71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B8C65E-61F0-4B77-8378-5D8EE4F42AFD}">
  <ds:schemaRefs>
    <ds:schemaRef ds:uri="http://schemas.microsoft.com/sharepoint/v3/contenttype/forms"/>
  </ds:schemaRefs>
</ds:datastoreItem>
</file>

<file path=customXml/itemProps3.xml><?xml version="1.0" encoding="utf-8"?>
<ds:datastoreItem xmlns:ds="http://schemas.openxmlformats.org/officeDocument/2006/customXml" ds:itemID="{F21516CB-1A07-49E4-83E3-60B188A71D7E}">
  <ds:schemaRefs>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76a61545-4fca-4256-ac49-dc159a9465c7"/>
    <ds:schemaRef ds:uri="http://purl.org/dc/dcmitype/"/>
    <ds:schemaRef ds:uri="http://purl.org/dc/terms/"/>
    <ds:schemaRef ds:uri="http://www.w3.org/XML/1998/namespace"/>
    <ds:schemaRef ds:uri="http://schemas.microsoft.com/office/infopath/2007/PartnerControls"/>
    <ds:schemaRef ds:uri="29dca51e-7300-4d2c-bef8-0f29428b711f"/>
  </ds:schemaRefs>
</ds:datastoreItem>
</file>

<file path=docProps/app.xml><?xml version="1.0" encoding="utf-8"?>
<Properties xmlns="http://schemas.openxmlformats.org/officeDocument/2006/extended-properties" xmlns:vt="http://schemas.openxmlformats.org/officeDocument/2006/docPropsVTypes">
  <TotalTime>527</TotalTime>
  <Words>945</Words>
  <Application>Microsoft Office PowerPoint</Application>
  <PresentationFormat>Grand écran</PresentationFormat>
  <Paragraphs>133</Paragraphs>
  <Slides>15</Slides>
  <Notes>3</Notes>
  <HiddenSlides>0</HiddenSlides>
  <MMClips>0</MMClips>
  <ScaleCrop>false</ScaleCrop>
  <HeadingPairs>
    <vt:vector size="8" baseType="variant">
      <vt:variant>
        <vt:lpstr>Polices utilisées</vt:lpstr>
      </vt:variant>
      <vt:variant>
        <vt:i4>9</vt:i4>
      </vt:variant>
      <vt:variant>
        <vt:lpstr>Thème</vt:lpstr>
      </vt:variant>
      <vt:variant>
        <vt:i4>3</vt:i4>
      </vt:variant>
      <vt:variant>
        <vt:lpstr>Serveurs OLE incorporés</vt:lpstr>
      </vt:variant>
      <vt:variant>
        <vt:i4>2</vt:i4>
      </vt:variant>
      <vt:variant>
        <vt:lpstr>Titres des diapositives</vt:lpstr>
      </vt:variant>
      <vt:variant>
        <vt:i4>15</vt:i4>
      </vt:variant>
    </vt:vector>
  </HeadingPairs>
  <TitlesOfParts>
    <vt:vector size="29" baseType="lpstr">
      <vt:lpstr>Arial</vt:lpstr>
      <vt:lpstr>Calibri</vt:lpstr>
      <vt:lpstr>Symbol</vt:lpstr>
      <vt:lpstr>Vinci Sans</vt:lpstr>
      <vt:lpstr>Vinci Sans Extra Light</vt:lpstr>
      <vt:lpstr>Vinci Sans Light</vt:lpstr>
      <vt:lpstr>Vinci Sans Medium</vt:lpstr>
      <vt:lpstr>Vinci Serif Black</vt:lpstr>
      <vt:lpstr>Wingdings</vt:lpstr>
      <vt:lpstr>1_Thème Office</vt:lpstr>
      <vt:lpstr>2_Thème Office</vt:lpstr>
      <vt:lpstr>3_Thème Office</vt:lpstr>
      <vt:lpstr>Adobe Acrobat Document</vt:lpstr>
      <vt:lpstr>Acrobat Document</vt:lpstr>
      <vt:lpstr>Journée de</vt:lpstr>
      <vt:lpstr>La Journée de l’Environnement 2022</vt:lpstr>
      <vt:lpstr>La Journée de l’Environnement 2022</vt:lpstr>
      <vt:lpstr>La Journée de l’Environnement 2022</vt:lpstr>
      <vt:lpstr>Focus sur la Journée du 22 septembre</vt:lpstr>
      <vt:lpstr>La brique commune VINCI</vt:lpstr>
      <vt:lpstr>Emission environnement VINCI Energies</vt:lpstr>
      <vt:lpstr>Emission environnement VINCI Energies</vt:lpstr>
      <vt:lpstr>Focus sur les « Initiative tour » </vt:lpstr>
      <vt:lpstr>Présentation PowerPoint</vt:lpstr>
      <vt:lpstr>Un format possible pour le 22 septembre</vt:lpstr>
      <vt:lpstr>Atelier économie circulaire</vt:lpstr>
      <vt:lpstr>Atelier "Apéro" Biodiversité</vt:lpstr>
      <vt:lpstr>Replay du webinair</vt:lpstr>
      <vt:lpstr>Merci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Journée de</dc:title>
  <dc:creator>ELAGAL Assia</dc:creator>
  <cp:lastModifiedBy>ELAGAL Assia</cp:lastModifiedBy>
  <cp:revision>17</cp:revision>
  <dcterms:created xsi:type="dcterms:W3CDTF">2021-07-14T16:56:09Z</dcterms:created>
  <dcterms:modified xsi:type="dcterms:W3CDTF">2022-10-07T14:31:17Z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0x010100EE36D6EF03AA4F4FAFC6407E19F0AE84</vt:lpwstr>
  </property>
  <property fmtid="{D5CDD505-2E9C-101B-9397-08002B2CF9AE}" pid="3" name="_dlc_DocIdItemGuid">
    <vt:lpwstr>a0501b47-91f0-4218-987f-c06a5a4f6288</vt:lpwstr>
  </property>
  <property fmtid="{D5CDD505-2E9C-101B-9397-08002B2CF9AE}" pid="4" name="MediaServiceImageTags">
    <vt:lpwstr/>
  </property>
</Properties>
</file>